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9876706b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09876706b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09876706b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09876706b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09876706b_4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09876706b_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09876706b_4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09876706b_4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09876706b_4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09876706b_4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09876706b_4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09876706b_4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09876706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09876706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09876706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09876706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09876706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09876706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09876706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09876706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09876706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09876706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09876706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09876706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09876706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09876706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09876706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09876706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09876706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09876706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09876706b_4_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09876706b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09876706b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09876706b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09876706b_4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09876706b_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09876706b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09876706b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 19 Journal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By: Drew Kramer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May 31, 2020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Have Changed</a:t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4712400" cy="3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 of right now the general rule for social distancing is to be 6 feet apart from other people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Stores have implemented this into how they operate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Grocery stores will have X markings showing where customers can stand to be a safe distance from others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 of right now it is illegal to have large gatherings of people and if there are gatherings they will be shut down</a:t>
            </a:r>
            <a:endParaRPr b="1"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225" y="1629050"/>
            <a:ext cx="3847926" cy="21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Have Changed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575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People are required to wear masks when you go outside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Stores require people to wear masks and there is a limit to how many people can be in a store at a time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For a while only grocery stores and government places were open but now as of writing this, businesses are allowed to reopen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Government gives people stimulus checks in order for people without jobs to have some money</a:t>
            </a:r>
            <a:endParaRPr b="1"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700" y="1152475"/>
            <a:ext cx="2772900" cy="18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200" y="3135825"/>
            <a:ext cx="2845901" cy="14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Have Stayed The Same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537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People are still allowed to go outside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People are allowed to go to drive-in movie theatres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Restaurants</a:t>
            </a:r>
            <a:r>
              <a:rPr b="1" lang="en"/>
              <a:t> are open for takeout and delivery</a:t>
            </a:r>
            <a:endParaRPr b="1"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575" y="1152475"/>
            <a:ext cx="286573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in Entertainment</a:t>
            </a:r>
            <a:endParaRPr/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311700" y="1152475"/>
            <a:ext cx="52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 of right now all sports seasons are cancelled due to the pandemic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 New York Nets had a Covid situation among the coaches and players in March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Some musicians have turned to livestreaming their concerts in order to make up for not being able to perform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Most shows and movies have delayed in the making or have release dates pushed back</a:t>
            </a:r>
            <a:endParaRPr b="1"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375" y="1017725"/>
            <a:ext cx="2960525" cy="19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575" y="3126150"/>
            <a:ext cx="3429325" cy="19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</a:t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017725"/>
            <a:ext cx="584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There have protests against quarantine with conservative groups carrying assault weapons and flags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 There have been 1.83 million cases of Covid with 106k deaths as of May 31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George Floyd protests and riots have caused multiple cities to go into lockdown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 teenager in Sacramento was shot in the face by a rubber bullet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 store owner was murdered defending his store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 couple buildings have been burned down in Minneapolis, Minnesota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Cities are being looted</a:t>
            </a:r>
            <a:endParaRPr b="1"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798" y="1017725"/>
            <a:ext cx="2638725" cy="175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</a:t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457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Hacktivist group </a:t>
            </a:r>
            <a:r>
              <a:rPr b="1" lang="en"/>
              <a:t>Anonymous</a:t>
            </a:r>
            <a:r>
              <a:rPr b="1" lang="en"/>
              <a:t> have taken down multiple government websites and supposedly leaked information about Trump being apart of </a:t>
            </a:r>
            <a:r>
              <a:rPr b="1" lang="en"/>
              <a:t>Jeffrey Epstein's</a:t>
            </a:r>
            <a:r>
              <a:rPr b="1" lang="en"/>
              <a:t> sex trafficking operation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They also supposedly leaked proof of the British Royal Family killing Princess Diana </a:t>
            </a:r>
            <a:endParaRPr b="1"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700" y="1460275"/>
            <a:ext cx="3951900" cy="222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Have Changed</a:t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575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People are required to wear masks when you go outside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Stores require people to wear masks and there is a limit to how many people can be in a store at a time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For a while only grocery stores and government places were open but now as of writing this, businesses are allowed to reopen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Government gives people stimulus checks in order for people without jobs to have some money</a:t>
            </a:r>
            <a:endParaRPr b="1"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700" y="1152475"/>
            <a:ext cx="2772900" cy="18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200" y="3135825"/>
            <a:ext cx="2845901" cy="14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Have Stayed The Same</a:t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152475"/>
            <a:ext cx="537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People are still allowed to go outside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People are allowed to go to drive-in movie theatres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Restaurants</a:t>
            </a:r>
            <a:r>
              <a:rPr b="1" lang="en"/>
              <a:t> are open for takeout and delivery</a:t>
            </a:r>
            <a:endParaRPr b="1"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575" y="1152475"/>
            <a:ext cx="286573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in Entertainment</a:t>
            </a:r>
            <a:endParaRPr/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11700" y="1152475"/>
            <a:ext cx="52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 of right now all sports seasons are cancelled due to the pandemic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 New York Nets had a Covid situation among the coaches and players in March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Some musicians have turned to livestreaming their concerts in order to make up for not being able to perform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Most shows and movies have delayed in the making or have release dates pushed back</a:t>
            </a:r>
            <a:endParaRPr b="1"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375" y="1017725"/>
            <a:ext cx="2960525" cy="19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575" y="3126150"/>
            <a:ext cx="3429325" cy="19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</a:t>
            </a:r>
            <a:endParaRPr/>
          </a:p>
        </p:txBody>
      </p:sp>
      <p:sp>
        <p:nvSpPr>
          <p:cNvPr id="183" name="Google Shape;183;p31"/>
          <p:cNvSpPr txBox="1"/>
          <p:nvPr>
            <p:ph idx="1" type="body"/>
          </p:nvPr>
        </p:nvSpPr>
        <p:spPr>
          <a:xfrm>
            <a:off x="311700" y="1017725"/>
            <a:ext cx="584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There have protests against quarantine with conservative groups carrying assault weapons and flags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 There have been 1.83 million cases of Covid with 106k deaths as of May 31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George Floyd protests and riots have caused multiple cities to go into lockdown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 teenager in Sacramento was shot in the face by a rubber bullet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 store owner was murdered defending his store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 couple buildings have been burned down in Minneapolis, Minnesota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Cities are being looted</a:t>
            </a:r>
            <a:endParaRPr b="1"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798" y="1017725"/>
            <a:ext cx="2638725" cy="175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to day life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217725" y="1152475"/>
            <a:ext cx="476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Day to day life has consisted of self-quarantining, meaning my family and I stay indoors most of the day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My parents still work as they are considered by the government ‘essential workers’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Quarantine has given me a lot of time to pursue hobbies I would not have time for and consume entertainment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It can be very dull and draining as I don’t get much sunlight and there is not much to do </a:t>
            </a:r>
            <a:endParaRPr b="1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650" y="1152475"/>
            <a:ext cx="3845650" cy="20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</a:t>
            </a:r>
            <a:endParaRPr/>
          </a:p>
        </p:txBody>
      </p:sp>
      <p:sp>
        <p:nvSpPr>
          <p:cNvPr id="190" name="Google Shape;190;p32"/>
          <p:cNvSpPr txBox="1"/>
          <p:nvPr>
            <p:ph idx="1" type="body"/>
          </p:nvPr>
        </p:nvSpPr>
        <p:spPr>
          <a:xfrm>
            <a:off x="311700" y="1152475"/>
            <a:ext cx="457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Hacktivist group </a:t>
            </a:r>
            <a:r>
              <a:rPr b="1" lang="en"/>
              <a:t>Anonymous</a:t>
            </a:r>
            <a:r>
              <a:rPr b="1" lang="en"/>
              <a:t> have taken down multiple government websites and supposedly leaked information about Trump being apart of </a:t>
            </a:r>
            <a:r>
              <a:rPr b="1" lang="en"/>
              <a:t>Jeffrey Epstein's</a:t>
            </a:r>
            <a:r>
              <a:rPr b="1" lang="en"/>
              <a:t> sex trafficking operation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They also supposedly leaked proof of the British Royal Family killing Princess Diana </a:t>
            </a:r>
            <a:endParaRPr b="1"/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700" y="1460275"/>
            <a:ext cx="3951900" cy="222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to day Life 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513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 find that is it can be mentally exhausting having very small amounts of in person social interaction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 also find myself sleeping at unusual times such as 3am as I do not have to wake up early for school anymore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450" y="1441888"/>
            <a:ext cx="3387900" cy="2259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067050"/>
            <a:ext cx="537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School has become completely digital and they call it ‘distance learning’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Personally I do not like this method of teaching as it feels like I am barely learning and all the work feels like busy work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 know it is the best they can do because the outbreak happened so suddenly but it feels like I waste my time doing this work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It is a hard transition from regular school because I feel disconnected from my teachers as they don’t require meetings and hardly talk to us</a:t>
            </a:r>
            <a:endParaRPr b="1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000" y="1468550"/>
            <a:ext cx="3309600" cy="22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Have Changed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4712400" cy="3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 of right now the general rule for social distancing is to be 6 feet apart from other people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Stores have implemented this into how they operate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Grocery stores will have X markings showing where customers can stand to be a safe distance from others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 of right now it is illegal to have large gatherings of people and if there are gatherings they will be shut down</a:t>
            </a:r>
            <a:endParaRPr b="1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225" y="1629050"/>
            <a:ext cx="3847926" cy="21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 19 Journal</a:t>
            </a:r>
            <a:endParaRPr/>
          </a:p>
        </p:txBody>
      </p:sp>
      <p:sp>
        <p:nvSpPr>
          <p:cNvPr id="89" name="Google Shape;89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By: Drew Kramer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May 31, 2020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to day life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217725" y="1152475"/>
            <a:ext cx="476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Day to day life has consisted of self-quarantining, meaning my family and I stay indoors most of the day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My parents still work as they are considered by the government ‘essential workers’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Quarantine has given me a lot of time to pursue hobbies I would not have time for and consume entertainment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It can be very dull and draining as I don’t get much sunlight and there is not much to do </a:t>
            </a:r>
            <a:endParaRPr b="1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650" y="1152475"/>
            <a:ext cx="3845650" cy="20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to day Life 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513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 find that is it can be mentally exhausting having very small amounts of in person social interaction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 also find myself sleeping at unusual times such as 3am as I do not have to wake up early for school anymore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450" y="1441888"/>
            <a:ext cx="3387900" cy="2259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</a:t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067050"/>
            <a:ext cx="537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School has become completely digital and they call it ‘distance learning’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Personally I do not like this method of teaching as it feels like I am barely learning and all the work feels like busy work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 know it is the best they can do because the outbreak happened so suddenly but it feels like I waste my time doing this work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It is a hard transition from regular school because I feel disconnected from my teachers as they don’t require meetings and hardly talk to us</a:t>
            </a:r>
            <a:endParaRPr b="1"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000" y="1468550"/>
            <a:ext cx="3309600" cy="22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