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99" r:id="rId2"/>
    <p:sldMasterId id="2147483673" r:id="rId3"/>
    <p:sldMasterId id="2147483686" r:id="rId4"/>
  </p:sldMasterIdLst>
  <p:notesMasterIdLst>
    <p:notesMasterId r:id="rId38"/>
  </p:notesMasterIdLst>
  <p:sldIdLst>
    <p:sldId id="256" r:id="rId5"/>
    <p:sldId id="265" r:id="rId6"/>
    <p:sldId id="278" r:id="rId7"/>
    <p:sldId id="310" r:id="rId8"/>
    <p:sldId id="279" r:id="rId9"/>
    <p:sldId id="280" r:id="rId10"/>
    <p:sldId id="281" r:id="rId11"/>
    <p:sldId id="282" r:id="rId12"/>
    <p:sldId id="308" r:id="rId13"/>
    <p:sldId id="283" r:id="rId14"/>
    <p:sldId id="284" r:id="rId15"/>
    <p:sldId id="285" r:id="rId16"/>
    <p:sldId id="287" r:id="rId17"/>
    <p:sldId id="288" r:id="rId18"/>
    <p:sldId id="289" r:id="rId19"/>
    <p:sldId id="290" r:id="rId20"/>
    <p:sldId id="320" r:id="rId21"/>
    <p:sldId id="315" r:id="rId22"/>
    <p:sldId id="292" r:id="rId23"/>
    <p:sldId id="293" r:id="rId24"/>
    <p:sldId id="294" r:id="rId25"/>
    <p:sldId id="295" r:id="rId26"/>
    <p:sldId id="313" r:id="rId27"/>
    <p:sldId id="297" r:id="rId28"/>
    <p:sldId id="298" r:id="rId29"/>
    <p:sldId id="314" r:id="rId30"/>
    <p:sldId id="300" r:id="rId31"/>
    <p:sldId id="301" r:id="rId32"/>
    <p:sldId id="318" r:id="rId33"/>
    <p:sldId id="303" r:id="rId34"/>
    <p:sldId id="316" r:id="rId35"/>
    <p:sldId id="319" r:id="rId36"/>
    <p:sldId id="311" r:id="rId37"/>
  </p:sldIdLst>
  <p:sldSz cx="9144000" cy="6858000" type="screen4x3"/>
  <p:notesSz cx="6858000" cy="9144000"/>
  <p:photoAlbum showCaptions="1" layout="1picTitle"/>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2B5DBF1-5128-46D1-B663-8DC1543A7821}">
          <p14:sldIdLst>
            <p14:sldId id="256"/>
            <p14:sldId id="265"/>
            <p14:sldId id="278"/>
            <p14:sldId id="310"/>
            <p14:sldId id="279"/>
            <p14:sldId id="280"/>
            <p14:sldId id="281"/>
            <p14:sldId id="282"/>
            <p14:sldId id="308"/>
            <p14:sldId id="283"/>
            <p14:sldId id="284"/>
            <p14:sldId id="285"/>
            <p14:sldId id="287"/>
            <p14:sldId id="288"/>
            <p14:sldId id="289"/>
            <p14:sldId id="290"/>
            <p14:sldId id="320"/>
            <p14:sldId id="315"/>
            <p14:sldId id="292"/>
            <p14:sldId id="293"/>
            <p14:sldId id="294"/>
            <p14:sldId id="295"/>
            <p14:sldId id="313"/>
            <p14:sldId id="297"/>
            <p14:sldId id="298"/>
            <p14:sldId id="314"/>
            <p14:sldId id="300"/>
            <p14:sldId id="301"/>
            <p14:sldId id="318"/>
            <p14:sldId id="303"/>
            <p14:sldId id="316"/>
            <p14:sldId id="319"/>
            <p14:sldId id="31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2" autoAdjust="0"/>
    <p:restoredTop sz="94660"/>
  </p:normalViewPr>
  <p:slideViewPr>
    <p:cSldViewPr>
      <p:cViewPr varScale="1">
        <p:scale>
          <a:sx n="163" d="100"/>
          <a:sy n="163" d="100"/>
        </p:scale>
        <p:origin x="1446" y="138"/>
      </p:cViewPr>
      <p:guideLst/>
    </p:cSldViewPr>
  </p:slideViewPr>
  <p:notesTextViewPr>
    <p:cViewPr>
      <p:scale>
        <a:sx n="1" d="1"/>
        <a:sy n="1" d="1"/>
      </p:scale>
      <p:origin x="0" y="0"/>
    </p:cViewPr>
  </p:notesTextViewPr>
  <p:gridSpacing cx="91439" cy="91439"/>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2876A0-A6F4-41DF-8D3B-34D837A4AD11}" type="datetimeFigureOut">
              <a:rPr lang="en-US" smtClean="0"/>
              <a:t>10/11/2020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34B895-AA39-409E-86C2-60622328F515}" type="slidenum">
              <a:rPr lang="en-US" smtClean="0"/>
              <a:t>‹#›</a:t>
            </a:fld>
            <a:endParaRPr lang="en-US"/>
          </a:p>
        </p:txBody>
      </p:sp>
    </p:spTree>
    <p:extLst>
      <p:ext uri="{BB962C8B-B14F-4D97-AF65-F5344CB8AC3E}">
        <p14:creationId xmlns:p14="http://schemas.microsoft.com/office/powerpoint/2010/main" val="6472045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ECF2610-761B-4D23-AA6D-6A2CF94EB3D6}" type="datetimeFigureOut">
              <a:rPr lang="en-US" smtClean="0"/>
              <a:t>10/11/2020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9D3D0F-339C-41DF-8CC5-856E17B93126}" type="slidenum">
              <a:rPr lang="en-US" smtClean="0"/>
              <a:t>‹#›</a:t>
            </a:fld>
            <a:endParaRPr lang="en-US"/>
          </a:p>
        </p:txBody>
      </p:sp>
    </p:spTree>
    <p:extLst>
      <p:ext uri="{BB962C8B-B14F-4D97-AF65-F5344CB8AC3E}">
        <p14:creationId xmlns:p14="http://schemas.microsoft.com/office/powerpoint/2010/main" val="1743622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E3DB7C6-56AE-454D-A24F-28497280821F}"/>
              </a:ext>
            </a:extLst>
          </p:cNvPr>
          <p:cNvSpPr>
            <a:spLocks noGrp="1"/>
          </p:cNvSpPr>
          <p:nvPr>
            <p:ph type="pic" sz="quarter" idx="10"/>
          </p:nvPr>
        </p:nvSpPr>
        <p:spPr>
          <a:xfrm>
            <a:off x="914398" y="574137"/>
            <a:ext cx="7315200" cy="4505325"/>
          </a:xfrm>
        </p:spPr>
        <p:txBody>
          <a:bodyPr/>
          <a:lstStyle/>
          <a:p>
            <a:endParaRPr lang="en-US"/>
          </a:p>
        </p:txBody>
      </p:sp>
      <p:sp>
        <p:nvSpPr>
          <p:cNvPr id="16" name="Text Placeholder 15">
            <a:extLst>
              <a:ext uri="{FF2B5EF4-FFF2-40B4-BE49-F238E27FC236}">
                <a16:creationId xmlns:a16="http://schemas.microsoft.com/office/drawing/2014/main" id="{BA73AC64-07AD-4143-B462-B499166CE1E8}"/>
              </a:ext>
            </a:extLst>
          </p:cNvPr>
          <p:cNvSpPr>
            <a:spLocks noGrp="1"/>
          </p:cNvSpPr>
          <p:nvPr>
            <p:ph type="body" sz="quarter" idx="11"/>
          </p:nvPr>
        </p:nvSpPr>
        <p:spPr>
          <a:xfrm>
            <a:off x="914398" y="5094678"/>
            <a:ext cx="6950075" cy="542925"/>
          </a:xfrm>
        </p:spPr>
        <p:txBody>
          <a:bodyPr lIns="0" tIns="0">
            <a:normAutofit/>
          </a:bodyPr>
          <a:lstStyle>
            <a:lvl1pPr marL="0" indent="0">
              <a:buNone/>
              <a:defRPr sz="1800">
                <a:latin typeface="+mj-lt"/>
              </a:defRPr>
            </a:lvl1pPr>
          </a:lstStyle>
          <a:p>
            <a:pPr lvl="0"/>
            <a:r>
              <a:rPr lang="en-US" dirty="0"/>
              <a:t>Click to edit Master text styles</a:t>
            </a:r>
          </a:p>
        </p:txBody>
      </p:sp>
    </p:spTree>
    <p:extLst>
      <p:ext uri="{BB962C8B-B14F-4D97-AF65-F5344CB8AC3E}">
        <p14:creationId xmlns:p14="http://schemas.microsoft.com/office/powerpoint/2010/main" val="242299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8E39D83-CEBC-4336-BF3D-FA9FA08BFF06}"/>
              </a:ext>
            </a:extLst>
          </p:cNvPr>
          <p:cNvSpPr>
            <a:spLocks noGrp="1"/>
          </p:cNvSpPr>
          <p:nvPr>
            <p:ph type="dt" sz="half" idx="10"/>
          </p:nvPr>
        </p:nvSpPr>
        <p:spPr/>
        <p:txBody>
          <a:bodyPr/>
          <a:lstStyle/>
          <a:p>
            <a:fld id="{0ECF2610-761B-4D23-AA6D-6A2CF94EB3D6}" type="datetimeFigureOut">
              <a:rPr lang="en-US" smtClean="0"/>
              <a:t>10/11/2020</a:t>
            </a:fld>
            <a:endParaRPr lang="en-US"/>
          </a:p>
        </p:txBody>
      </p:sp>
      <p:sp>
        <p:nvSpPr>
          <p:cNvPr id="4" name="Footer Placeholder 3">
            <a:extLst>
              <a:ext uri="{FF2B5EF4-FFF2-40B4-BE49-F238E27FC236}">
                <a16:creationId xmlns:a16="http://schemas.microsoft.com/office/drawing/2014/main" id="{DADC858C-1D47-470F-A5D4-7A292F5449C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A80E48-16A7-4DB1-8B67-F764DCCE87A2}"/>
              </a:ext>
            </a:extLst>
          </p:cNvPr>
          <p:cNvSpPr>
            <a:spLocks noGrp="1"/>
          </p:cNvSpPr>
          <p:nvPr>
            <p:ph type="sldNum" sz="quarter" idx="12"/>
          </p:nvPr>
        </p:nvSpPr>
        <p:spPr/>
        <p:txBody>
          <a:bodyPr/>
          <a:lstStyle/>
          <a:p>
            <a:fld id="{2B9D3D0F-339C-41DF-8CC5-856E17B93126}" type="slidenum">
              <a:rPr lang="en-US" smtClean="0"/>
              <a:t>‹#›</a:t>
            </a:fld>
            <a:endParaRPr lang="en-US"/>
          </a:p>
        </p:txBody>
      </p:sp>
    </p:spTree>
    <p:extLst>
      <p:ext uri="{BB962C8B-B14F-4D97-AF65-F5344CB8AC3E}">
        <p14:creationId xmlns:p14="http://schemas.microsoft.com/office/powerpoint/2010/main" val="237184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CF2610-761B-4D23-AA6D-6A2CF94EB3D6}" type="datetimeFigureOut">
              <a:rPr lang="en-US" smtClean="0"/>
              <a:t>10/11/2020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9D3D0F-339C-41DF-8CC5-856E17B93126}" type="slidenum">
              <a:rPr lang="en-US" smtClean="0"/>
              <a:t>‹#›</a:t>
            </a:fld>
            <a:endParaRPr lang="en-US"/>
          </a:p>
        </p:txBody>
      </p:sp>
    </p:spTree>
    <p:extLst>
      <p:ext uri="{BB962C8B-B14F-4D97-AF65-F5344CB8AC3E}">
        <p14:creationId xmlns:p14="http://schemas.microsoft.com/office/powerpoint/2010/main" val="5700291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CF2610-761B-4D23-AA6D-6A2CF94EB3D6}" type="datetimeFigureOut">
              <a:rPr lang="en-US" smtClean="0"/>
              <a:t>10/11/2020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9D3D0F-339C-41DF-8CC5-856E17B93126}" type="slidenum">
              <a:rPr lang="en-US" smtClean="0"/>
              <a:t>‹#›</a:t>
            </a:fld>
            <a:endParaRPr lang="en-US"/>
          </a:p>
        </p:txBody>
      </p:sp>
    </p:spTree>
    <p:extLst>
      <p:ext uri="{BB962C8B-B14F-4D97-AF65-F5344CB8AC3E}">
        <p14:creationId xmlns:p14="http://schemas.microsoft.com/office/powerpoint/2010/main" val="790720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302EF-5E61-42E5-9BE0-FB4E8D9E86ED}"/>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9A7E186-BDE3-403A-A0AF-6746ABA85395}"/>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C576EB-E89F-4D98-A880-27D287C61613}"/>
              </a:ext>
            </a:extLst>
          </p:cNvPr>
          <p:cNvSpPr>
            <a:spLocks noGrp="1"/>
          </p:cNvSpPr>
          <p:nvPr>
            <p:ph type="dt" sz="half" idx="10"/>
          </p:nvPr>
        </p:nvSpPr>
        <p:spPr>
          <a:xfrm>
            <a:off x="628650" y="6356350"/>
            <a:ext cx="2057400" cy="365125"/>
          </a:xfrm>
          <a:prstGeom prst="rect">
            <a:avLst/>
          </a:prstGeom>
        </p:spPr>
        <p:txBody>
          <a:bodyPr/>
          <a:lstStyle/>
          <a:p>
            <a:fld id="{041CD727-644D-4DDC-B470-CCF552B4746F}" type="datetimeFigureOut">
              <a:rPr lang="en-US" smtClean="0"/>
              <a:t>10/11/2020</a:t>
            </a:fld>
            <a:endParaRPr lang="en-US"/>
          </a:p>
        </p:txBody>
      </p:sp>
      <p:sp>
        <p:nvSpPr>
          <p:cNvPr id="5" name="Footer Placeholder 4">
            <a:extLst>
              <a:ext uri="{FF2B5EF4-FFF2-40B4-BE49-F238E27FC236}">
                <a16:creationId xmlns:a16="http://schemas.microsoft.com/office/drawing/2014/main" id="{54F4046F-D031-45A5-812D-9EBA9BB6D5EE}"/>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2C64EC6-D2FA-4148-9E5D-A391D3084BA7}"/>
              </a:ext>
            </a:extLst>
          </p:cNvPr>
          <p:cNvSpPr>
            <a:spLocks noGrp="1"/>
          </p:cNvSpPr>
          <p:nvPr>
            <p:ph type="sldNum" sz="quarter" idx="12"/>
          </p:nvPr>
        </p:nvSpPr>
        <p:spPr>
          <a:xfrm>
            <a:off x="6457950" y="6356350"/>
            <a:ext cx="2057400" cy="365125"/>
          </a:xfrm>
          <a:prstGeom prst="rect">
            <a:avLst/>
          </a:prstGeom>
        </p:spPr>
        <p:txBody>
          <a:bodyPr/>
          <a:lstStyle/>
          <a:p>
            <a:fld id="{757B3E59-0CB4-494E-B49A-D85EF744146B}" type="slidenum">
              <a:rPr lang="en-US" smtClean="0"/>
              <a:t>‹#›</a:t>
            </a:fld>
            <a:endParaRPr lang="en-US"/>
          </a:p>
        </p:txBody>
      </p:sp>
    </p:spTree>
    <p:extLst>
      <p:ext uri="{BB962C8B-B14F-4D97-AF65-F5344CB8AC3E}">
        <p14:creationId xmlns:p14="http://schemas.microsoft.com/office/powerpoint/2010/main" val="37166940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F2868-3FEA-4F79-ACCD-A10BF15A8616}"/>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42C7841-E292-4F62-BF77-6A4D821B6224}"/>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54863A-0965-4A53-B88C-B17A73F2337A}"/>
              </a:ext>
            </a:extLst>
          </p:cNvPr>
          <p:cNvSpPr>
            <a:spLocks noGrp="1"/>
          </p:cNvSpPr>
          <p:nvPr>
            <p:ph type="dt" sz="half" idx="10"/>
          </p:nvPr>
        </p:nvSpPr>
        <p:spPr>
          <a:xfrm>
            <a:off x="628650" y="6356350"/>
            <a:ext cx="2057400" cy="365125"/>
          </a:xfrm>
          <a:prstGeom prst="rect">
            <a:avLst/>
          </a:prstGeom>
        </p:spPr>
        <p:txBody>
          <a:bodyPr/>
          <a:lstStyle/>
          <a:p>
            <a:fld id="{041CD727-644D-4DDC-B470-CCF552B4746F}" type="datetimeFigureOut">
              <a:rPr lang="en-US" smtClean="0"/>
              <a:t>10/11/2020</a:t>
            </a:fld>
            <a:endParaRPr lang="en-US"/>
          </a:p>
        </p:txBody>
      </p:sp>
      <p:sp>
        <p:nvSpPr>
          <p:cNvPr id="5" name="Footer Placeholder 4">
            <a:extLst>
              <a:ext uri="{FF2B5EF4-FFF2-40B4-BE49-F238E27FC236}">
                <a16:creationId xmlns:a16="http://schemas.microsoft.com/office/drawing/2014/main" id="{06A4912B-51CB-433F-8B3B-0E18A5603C34}"/>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F36C36-7C31-4689-98F3-CC49B79DC982}"/>
              </a:ext>
            </a:extLst>
          </p:cNvPr>
          <p:cNvSpPr>
            <a:spLocks noGrp="1"/>
          </p:cNvSpPr>
          <p:nvPr>
            <p:ph type="sldNum" sz="quarter" idx="12"/>
          </p:nvPr>
        </p:nvSpPr>
        <p:spPr>
          <a:xfrm>
            <a:off x="6457950" y="6356350"/>
            <a:ext cx="2057400" cy="365125"/>
          </a:xfrm>
          <a:prstGeom prst="rect">
            <a:avLst/>
          </a:prstGeom>
        </p:spPr>
        <p:txBody>
          <a:bodyPr/>
          <a:lstStyle/>
          <a:p>
            <a:fld id="{757B3E59-0CB4-494E-B49A-D85EF744146B}" type="slidenum">
              <a:rPr lang="en-US" smtClean="0"/>
              <a:t>‹#›</a:t>
            </a:fld>
            <a:endParaRPr lang="en-US"/>
          </a:p>
        </p:txBody>
      </p:sp>
    </p:spTree>
    <p:extLst>
      <p:ext uri="{BB962C8B-B14F-4D97-AF65-F5344CB8AC3E}">
        <p14:creationId xmlns:p14="http://schemas.microsoft.com/office/powerpoint/2010/main" val="489001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7075B-60E1-47A9-BDEC-A3F8C6C2D997}"/>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5E203A-3978-473F-8D6D-7DE426C5ACB8}"/>
              </a:ext>
            </a:extLst>
          </p:cNvPr>
          <p:cNvSpPr>
            <a:spLocks noGrp="1"/>
          </p:cNvSpPr>
          <p:nvPr>
            <p:ph type="body" idx="1"/>
          </p:nvPr>
        </p:nvSpPr>
        <p:spPr>
          <a:xfrm>
            <a:off x="623888" y="4589463"/>
            <a:ext cx="78867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05B33E-5A7C-4F49-B4D2-5384981C7AC8}"/>
              </a:ext>
            </a:extLst>
          </p:cNvPr>
          <p:cNvSpPr>
            <a:spLocks noGrp="1"/>
          </p:cNvSpPr>
          <p:nvPr>
            <p:ph type="dt" sz="half" idx="10"/>
          </p:nvPr>
        </p:nvSpPr>
        <p:spPr>
          <a:xfrm>
            <a:off x="628650" y="6356350"/>
            <a:ext cx="2057400" cy="365125"/>
          </a:xfrm>
          <a:prstGeom prst="rect">
            <a:avLst/>
          </a:prstGeom>
        </p:spPr>
        <p:txBody>
          <a:bodyPr/>
          <a:lstStyle/>
          <a:p>
            <a:fld id="{041CD727-644D-4DDC-B470-CCF552B4746F}" type="datetimeFigureOut">
              <a:rPr lang="en-US" smtClean="0"/>
              <a:t>10/11/2020</a:t>
            </a:fld>
            <a:endParaRPr lang="en-US"/>
          </a:p>
        </p:txBody>
      </p:sp>
      <p:sp>
        <p:nvSpPr>
          <p:cNvPr id="5" name="Footer Placeholder 4">
            <a:extLst>
              <a:ext uri="{FF2B5EF4-FFF2-40B4-BE49-F238E27FC236}">
                <a16:creationId xmlns:a16="http://schemas.microsoft.com/office/drawing/2014/main" id="{AFDFDE1C-BFCB-4B7A-A4A8-E80E26302087}"/>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E0C98DF-A234-4E46-82A9-7314FADF835D}"/>
              </a:ext>
            </a:extLst>
          </p:cNvPr>
          <p:cNvSpPr>
            <a:spLocks noGrp="1"/>
          </p:cNvSpPr>
          <p:nvPr>
            <p:ph type="sldNum" sz="quarter" idx="12"/>
          </p:nvPr>
        </p:nvSpPr>
        <p:spPr>
          <a:xfrm>
            <a:off x="6457950" y="6356350"/>
            <a:ext cx="2057400" cy="365125"/>
          </a:xfrm>
          <a:prstGeom prst="rect">
            <a:avLst/>
          </a:prstGeom>
        </p:spPr>
        <p:txBody>
          <a:bodyPr/>
          <a:lstStyle/>
          <a:p>
            <a:fld id="{757B3E59-0CB4-494E-B49A-D85EF744146B}" type="slidenum">
              <a:rPr lang="en-US" smtClean="0"/>
              <a:t>‹#›</a:t>
            </a:fld>
            <a:endParaRPr lang="en-US"/>
          </a:p>
        </p:txBody>
      </p:sp>
    </p:spTree>
    <p:extLst>
      <p:ext uri="{BB962C8B-B14F-4D97-AF65-F5344CB8AC3E}">
        <p14:creationId xmlns:p14="http://schemas.microsoft.com/office/powerpoint/2010/main" val="2178483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1F080-E475-49E8-8213-652C97AAC8F4}"/>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616B2E1-9E7E-4A21-B19A-EFBF9857870A}"/>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4A49DB-4AFB-4604-A355-37B8EDA11545}"/>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CE28F4-20F8-4D60-964F-9595C1140EEC}"/>
              </a:ext>
            </a:extLst>
          </p:cNvPr>
          <p:cNvSpPr>
            <a:spLocks noGrp="1"/>
          </p:cNvSpPr>
          <p:nvPr>
            <p:ph type="dt" sz="half" idx="10"/>
          </p:nvPr>
        </p:nvSpPr>
        <p:spPr>
          <a:xfrm>
            <a:off x="628650" y="6356350"/>
            <a:ext cx="2057400" cy="365125"/>
          </a:xfrm>
          <a:prstGeom prst="rect">
            <a:avLst/>
          </a:prstGeom>
        </p:spPr>
        <p:txBody>
          <a:bodyPr/>
          <a:lstStyle/>
          <a:p>
            <a:fld id="{041CD727-644D-4DDC-B470-CCF552B4746F}" type="datetimeFigureOut">
              <a:rPr lang="en-US" smtClean="0"/>
              <a:t>10/11/2020</a:t>
            </a:fld>
            <a:endParaRPr lang="en-US"/>
          </a:p>
        </p:txBody>
      </p:sp>
      <p:sp>
        <p:nvSpPr>
          <p:cNvPr id="6" name="Footer Placeholder 5">
            <a:extLst>
              <a:ext uri="{FF2B5EF4-FFF2-40B4-BE49-F238E27FC236}">
                <a16:creationId xmlns:a16="http://schemas.microsoft.com/office/drawing/2014/main" id="{E3680C52-D87B-4E3D-8D08-93A62DEAB435}"/>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F10BFEF-97BF-4BA9-A351-9DF0BE27A83A}"/>
              </a:ext>
            </a:extLst>
          </p:cNvPr>
          <p:cNvSpPr>
            <a:spLocks noGrp="1"/>
          </p:cNvSpPr>
          <p:nvPr>
            <p:ph type="sldNum" sz="quarter" idx="12"/>
          </p:nvPr>
        </p:nvSpPr>
        <p:spPr>
          <a:xfrm>
            <a:off x="6457950" y="6356350"/>
            <a:ext cx="2057400" cy="365125"/>
          </a:xfrm>
          <a:prstGeom prst="rect">
            <a:avLst/>
          </a:prstGeom>
        </p:spPr>
        <p:txBody>
          <a:bodyPr/>
          <a:lstStyle/>
          <a:p>
            <a:fld id="{757B3E59-0CB4-494E-B49A-D85EF744146B}" type="slidenum">
              <a:rPr lang="en-US" smtClean="0"/>
              <a:t>‹#›</a:t>
            </a:fld>
            <a:endParaRPr lang="en-US"/>
          </a:p>
        </p:txBody>
      </p:sp>
    </p:spTree>
    <p:extLst>
      <p:ext uri="{BB962C8B-B14F-4D97-AF65-F5344CB8AC3E}">
        <p14:creationId xmlns:p14="http://schemas.microsoft.com/office/powerpoint/2010/main" val="14123429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9EED6-5B4B-4400-B565-F96237F537F4}"/>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09C4D0E-AD21-4F66-8724-C0F7206EFE4A}"/>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283819-67F9-48B1-8F2C-352EB1355206}"/>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4B267A-5E70-409A-B07B-6FB519FF4C7C}"/>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5222F0-E821-4D34-B544-060DB880F161}"/>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F7E83EB-3B13-4AA7-8780-89F052E595ED}"/>
              </a:ext>
            </a:extLst>
          </p:cNvPr>
          <p:cNvSpPr>
            <a:spLocks noGrp="1"/>
          </p:cNvSpPr>
          <p:nvPr>
            <p:ph type="dt" sz="half" idx="10"/>
          </p:nvPr>
        </p:nvSpPr>
        <p:spPr>
          <a:xfrm>
            <a:off x="628650" y="6356350"/>
            <a:ext cx="2057400" cy="365125"/>
          </a:xfrm>
          <a:prstGeom prst="rect">
            <a:avLst/>
          </a:prstGeom>
        </p:spPr>
        <p:txBody>
          <a:bodyPr/>
          <a:lstStyle/>
          <a:p>
            <a:fld id="{041CD727-644D-4DDC-B470-CCF552B4746F}" type="datetimeFigureOut">
              <a:rPr lang="en-US" smtClean="0"/>
              <a:t>10/11/2020</a:t>
            </a:fld>
            <a:endParaRPr lang="en-US"/>
          </a:p>
        </p:txBody>
      </p:sp>
      <p:sp>
        <p:nvSpPr>
          <p:cNvPr id="8" name="Footer Placeholder 7">
            <a:extLst>
              <a:ext uri="{FF2B5EF4-FFF2-40B4-BE49-F238E27FC236}">
                <a16:creationId xmlns:a16="http://schemas.microsoft.com/office/drawing/2014/main" id="{5055410F-88E5-4E2A-888B-581785614A47}"/>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2F289D5-72D4-44B0-870A-3A3E6EFF38E2}"/>
              </a:ext>
            </a:extLst>
          </p:cNvPr>
          <p:cNvSpPr>
            <a:spLocks noGrp="1"/>
          </p:cNvSpPr>
          <p:nvPr>
            <p:ph type="sldNum" sz="quarter" idx="12"/>
          </p:nvPr>
        </p:nvSpPr>
        <p:spPr>
          <a:xfrm>
            <a:off x="6457950" y="6356350"/>
            <a:ext cx="2057400" cy="365125"/>
          </a:xfrm>
          <a:prstGeom prst="rect">
            <a:avLst/>
          </a:prstGeom>
        </p:spPr>
        <p:txBody>
          <a:bodyPr/>
          <a:lstStyle/>
          <a:p>
            <a:fld id="{757B3E59-0CB4-494E-B49A-D85EF744146B}" type="slidenum">
              <a:rPr lang="en-US" smtClean="0"/>
              <a:t>‹#›</a:t>
            </a:fld>
            <a:endParaRPr lang="en-US"/>
          </a:p>
        </p:txBody>
      </p:sp>
    </p:spTree>
    <p:extLst>
      <p:ext uri="{BB962C8B-B14F-4D97-AF65-F5344CB8AC3E}">
        <p14:creationId xmlns:p14="http://schemas.microsoft.com/office/powerpoint/2010/main" val="678762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3064F-5ADC-41FE-89AB-093AA8D9226F}"/>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59C1287-03E6-45B7-80F6-884C922604AF}"/>
              </a:ext>
            </a:extLst>
          </p:cNvPr>
          <p:cNvSpPr>
            <a:spLocks noGrp="1"/>
          </p:cNvSpPr>
          <p:nvPr>
            <p:ph type="dt" sz="half" idx="10"/>
          </p:nvPr>
        </p:nvSpPr>
        <p:spPr>
          <a:xfrm>
            <a:off x="628650" y="6356350"/>
            <a:ext cx="2057400" cy="365125"/>
          </a:xfrm>
          <a:prstGeom prst="rect">
            <a:avLst/>
          </a:prstGeom>
        </p:spPr>
        <p:txBody>
          <a:bodyPr/>
          <a:lstStyle/>
          <a:p>
            <a:fld id="{041CD727-644D-4DDC-B470-CCF552B4746F}" type="datetimeFigureOut">
              <a:rPr lang="en-US" smtClean="0"/>
              <a:t>10/11/2020</a:t>
            </a:fld>
            <a:endParaRPr lang="en-US"/>
          </a:p>
        </p:txBody>
      </p:sp>
      <p:sp>
        <p:nvSpPr>
          <p:cNvPr id="4" name="Footer Placeholder 3">
            <a:extLst>
              <a:ext uri="{FF2B5EF4-FFF2-40B4-BE49-F238E27FC236}">
                <a16:creationId xmlns:a16="http://schemas.microsoft.com/office/drawing/2014/main" id="{65719067-24EC-4355-AFC3-69F3530DE1D1}"/>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530B3C6-3FA1-461A-B45B-C2BAF5525321}"/>
              </a:ext>
            </a:extLst>
          </p:cNvPr>
          <p:cNvSpPr>
            <a:spLocks noGrp="1"/>
          </p:cNvSpPr>
          <p:nvPr>
            <p:ph type="sldNum" sz="quarter" idx="12"/>
          </p:nvPr>
        </p:nvSpPr>
        <p:spPr>
          <a:xfrm>
            <a:off x="6457950" y="6356350"/>
            <a:ext cx="2057400" cy="365125"/>
          </a:xfrm>
          <a:prstGeom prst="rect">
            <a:avLst/>
          </a:prstGeom>
        </p:spPr>
        <p:txBody>
          <a:bodyPr/>
          <a:lstStyle/>
          <a:p>
            <a:fld id="{757B3E59-0CB4-494E-B49A-D85EF744146B}" type="slidenum">
              <a:rPr lang="en-US" smtClean="0"/>
              <a:t>‹#›</a:t>
            </a:fld>
            <a:endParaRPr lang="en-US"/>
          </a:p>
        </p:txBody>
      </p:sp>
    </p:spTree>
    <p:extLst>
      <p:ext uri="{BB962C8B-B14F-4D97-AF65-F5344CB8AC3E}">
        <p14:creationId xmlns:p14="http://schemas.microsoft.com/office/powerpoint/2010/main" val="3884193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CF2610-761B-4D23-AA6D-6A2CF94EB3D6}" type="datetimeFigureOut">
              <a:rPr lang="en-US" smtClean="0"/>
              <a:t>10/11/2020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9D3D0F-339C-41DF-8CC5-856E17B93126}" type="slidenum">
              <a:rPr lang="en-US" smtClean="0"/>
              <a:t>‹#›</a:t>
            </a:fld>
            <a:endParaRPr lang="en-US"/>
          </a:p>
        </p:txBody>
      </p:sp>
    </p:spTree>
    <p:extLst>
      <p:ext uri="{BB962C8B-B14F-4D97-AF65-F5344CB8AC3E}">
        <p14:creationId xmlns:p14="http://schemas.microsoft.com/office/powerpoint/2010/main" val="21493354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E45659-EA24-4860-90A5-D10CE85AFCF4}"/>
              </a:ext>
            </a:extLst>
          </p:cNvPr>
          <p:cNvSpPr>
            <a:spLocks noGrp="1"/>
          </p:cNvSpPr>
          <p:nvPr>
            <p:ph type="dt" sz="half" idx="10"/>
          </p:nvPr>
        </p:nvSpPr>
        <p:spPr>
          <a:xfrm>
            <a:off x="628650" y="6356350"/>
            <a:ext cx="2057400" cy="365125"/>
          </a:xfrm>
          <a:prstGeom prst="rect">
            <a:avLst/>
          </a:prstGeom>
        </p:spPr>
        <p:txBody>
          <a:bodyPr/>
          <a:lstStyle/>
          <a:p>
            <a:fld id="{041CD727-644D-4DDC-B470-CCF552B4746F}" type="datetimeFigureOut">
              <a:rPr lang="en-US" smtClean="0"/>
              <a:t>10/11/2020</a:t>
            </a:fld>
            <a:endParaRPr lang="en-US"/>
          </a:p>
        </p:txBody>
      </p:sp>
      <p:sp>
        <p:nvSpPr>
          <p:cNvPr id="3" name="Footer Placeholder 2">
            <a:extLst>
              <a:ext uri="{FF2B5EF4-FFF2-40B4-BE49-F238E27FC236}">
                <a16:creationId xmlns:a16="http://schemas.microsoft.com/office/drawing/2014/main" id="{8FBBAA2A-CA3D-4AB0-9FFA-FDCB88DC2CB7}"/>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B495A1A-5ADA-45B0-BD47-93CD92AC0BB6}"/>
              </a:ext>
            </a:extLst>
          </p:cNvPr>
          <p:cNvSpPr>
            <a:spLocks noGrp="1"/>
          </p:cNvSpPr>
          <p:nvPr>
            <p:ph type="sldNum" sz="quarter" idx="12"/>
          </p:nvPr>
        </p:nvSpPr>
        <p:spPr>
          <a:xfrm>
            <a:off x="6457950" y="6356350"/>
            <a:ext cx="2057400" cy="365125"/>
          </a:xfrm>
          <a:prstGeom prst="rect">
            <a:avLst/>
          </a:prstGeom>
        </p:spPr>
        <p:txBody>
          <a:bodyPr/>
          <a:lstStyle/>
          <a:p>
            <a:fld id="{757B3E59-0CB4-494E-B49A-D85EF744146B}" type="slidenum">
              <a:rPr lang="en-US" smtClean="0"/>
              <a:t>‹#›</a:t>
            </a:fld>
            <a:endParaRPr lang="en-US"/>
          </a:p>
        </p:txBody>
      </p:sp>
    </p:spTree>
    <p:extLst>
      <p:ext uri="{BB962C8B-B14F-4D97-AF65-F5344CB8AC3E}">
        <p14:creationId xmlns:p14="http://schemas.microsoft.com/office/powerpoint/2010/main" val="31426584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5F41F-0813-496E-87C6-2476ECD3FA25}"/>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A3C633-EA85-4BF0-9CD1-672B8D2131B2}"/>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1FFBA34-C436-4697-B184-F478ACA8ED71}"/>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766D87-BA77-494C-A1D5-C4E65FED8A7D}"/>
              </a:ext>
            </a:extLst>
          </p:cNvPr>
          <p:cNvSpPr>
            <a:spLocks noGrp="1"/>
          </p:cNvSpPr>
          <p:nvPr>
            <p:ph type="dt" sz="half" idx="10"/>
          </p:nvPr>
        </p:nvSpPr>
        <p:spPr>
          <a:xfrm>
            <a:off x="628650" y="6356350"/>
            <a:ext cx="2057400" cy="365125"/>
          </a:xfrm>
          <a:prstGeom prst="rect">
            <a:avLst/>
          </a:prstGeom>
        </p:spPr>
        <p:txBody>
          <a:bodyPr/>
          <a:lstStyle/>
          <a:p>
            <a:fld id="{041CD727-644D-4DDC-B470-CCF552B4746F}" type="datetimeFigureOut">
              <a:rPr lang="en-US" smtClean="0"/>
              <a:t>10/11/2020</a:t>
            </a:fld>
            <a:endParaRPr lang="en-US"/>
          </a:p>
        </p:txBody>
      </p:sp>
      <p:sp>
        <p:nvSpPr>
          <p:cNvPr id="6" name="Footer Placeholder 5">
            <a:extLst>
              <a:ext uri="{FF2B5EF4-FFF2-40B4-BE49-F238E27FC236}">
                <a16:creationId xmlns:a16="http://schemas.microsoft.com/office/drawing/2014/main" id="{77C269C6-B4B6-41CF-A1D1-258A559E77C7}"/>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1930E1-1DB5-46ED-9DCF-ECD3DF8E5837}"/>
              </a:ext>
            </a:extLst>
          </p:cNvPr>
          <p:cNvSpPr>
            <a:spLocks noGrp="1"/>
          </p:cNvSpPr>
          <p:nvPr>
            <p:ph type="sldNum" sz="quarter" idx="12"/>
          </p:nvPr>
        </p:nvSpPr>
        <p:spPr>
          <a:xfrm>
            <a:off x="6457950" y="6356350"/>
            <a:ext cx="2057400" cy="365125"/>
          </a:xfrm>
          <a:prstGeom prst="rect">
            <a:avLst/>
          </a:prstGeom>
        </p:spPr>
        <p:txBody>
          <a:bodyPr/>
          <a:lstStyle/>
          <a:p>
            <a:fld id="{757B3E59-0CB4-494E-B49A-D85EF744146B}" type="slidenum">
              <a:rPr lang="en-US" smtClean="0"/>
              <a:t>‹#›</a:t>
            </a:fld>
            <a:endParaRPr lang="en-US"/>
          </a:p>
        </p:txBody>
      </p:sp>
    </p:spTree>
    <p:extLst>
      <p:ext uri="{BB962C8B-B14F-4D97-AF65-F5344CB8AC3E}">
        <p14:creationId xmlns:p14="http://schemas.microsoft.com/office/powerpoint/2010/main" val="21676369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F82D0-F15C-41BC-9AF2-0F794A38FC3A}"/>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B857C2-E4EB-4C2F-9E9F-0E9995FE45AA}"/>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6B67C6A-30D0-466A-B1DB-9D65B11CCA77}"/>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94CA22-5C09-477A-8E8C-0DF88B803FA1}"/>
              </a:ext>
            </a:extLst>
          </p:cNvPr>
          <p:cNvSpPr>
            <a:spLocks noGrp="1"/>
          </p:cNvSpPr>
          <p:nvPr>
            <p:ph type="dt" sz="half" idx="10"/>
          </p:nvPr>
        </p:nvSpPr>
        <p:spPr>
          <a:xfrm>
            <a:off x="628650" y="6356350"/>
            <a:ext cx="2057400" cy="365125"/>
          </a:xfrm>
          <a:prstGeom prst="rect">
            <a:avLst/>
          </a:prstGeom>
        </p:spPr>
        <p:txBody>
          <a:bodyPr/>
          <a:lstStyle/>
          <a:p>
            <a:fld id="{041CD727-644D-4DDC-B470-CCF552B4746F}" type="datetimeFigureOut">
              <a:rPr lang="en-US" smtClean="0"/>
              <a:t>10/11/2020</a:t>
            </a:fld>
            <a:endParaRPr lang="en-US"/>
          </a:p>
        </p:txBody>
      </p:sp>
      <p:sp>
        <p:nvSpPr>
          <p:cNvPr id="6" name="Footer Placeholder 5">
            <a:extLst>
              <a:ext uri="{FF2B5EF4-FFF2-40B4-BE49-F238E27FC236}">
                <a16:creationId xmlns:a16="http://schemas.microsoft.com/office/drawing/2014/main" id="{5E7F5929-9BBB-4F7B-A48A-01AA0E393F61}"/>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73403EF-0027-43C2-A09A-C4E069B4763C}"/>
              </a:ext>
            </a:extLst>
          </p:cNvPr>
          <p:cNvSpPr>
            <a:spLocks noGrp="1"/>
          </p:cNvSpPr>
          <p:nvPr>
            <p:ph type="sldNum" sz="quarter" idx="12"/>
          </p:nvPr>
        </p:nvSpPr>
        <p:spPr>
          <a:xfrm>
            <a:off x="6457950" y="6356350"/>
            <a:ext cx="2057400" cy="365125"/>
          </a:xfrm>
          <a:prstGeom prst="rect">
            <a:avLst/>
          </a:prstGeom>
        </p:spPr>
        <p:txBody>
          <a:bodyPr/>
          <a:lstStyle/>
          <a:p>
            <a:fld id="{757B3E59-0CB4-494E-B49A-D85EF744146B}" type="slidenum">
              <a:rPr lang="en-US" smtClean="0"/>
              <a:t>‹#›</a:t>
            </a:fld>
            <a:endParaRPr lang="en-US"/>
          </a:p>
        </p:txBody>
      </p:sp>
    </p:spTree>
    <p:extLst>
      <p:ext uri="{BB962C8B-B14F-4D97-AF65-F5344CB8AC3E}">
        <p14:creationId xmlns:p14="http://schemas.microsoft.com/office/powerpoint/2010/main" val="904709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EC60B-203A-4001-8B28-B9FC09EEC5F2}"/>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17EE19-D49E-4ED5-9A4E-AEA245BF8661}"/>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BD4EDA-5941-4392-9265-1E7D4555B20F}"/>
              </a:ext>
            </a:extLst>
          </p:cNvPr>
          <p:cNvSpPr>
            <a:spLocks noGrp="1"/>
          </p:cNvSpPr>
          <p:nvPr>
            <p:ph type="dt" sz="half" idx="10"/>
          </p:nvPr>
        </p:nvSpPr>
        <p:spPr>
          <a:xfrm>
            <a:off x="628650" y="6356350"/>
            <a:ext cx="2057400" cy="365125"/>
          </a:xfrm>
          <a:prstGeom prst="rect">
            <a:avLst/>
          </a:prstGeom>
        </p:spPr>
        <p:txBody>
          <a:bodyPr/>
          <a:lstStyle/>
          <a:p>
            <a:fld id="{041CD727-644D-4DDC-B470-CCF552B4746F}" type="datetimeFigureOut">
              <a:rPr lang="en-US" smtClean="0"/>
              <a:t>10/11/2020</a:t>
            </a:fld>
            <a:endParaRPr lang="en-US"/>
          </a:p>
        </p:txBody>
      </p:sp>
      <p:sp>
        <p:nvSpPr>
          <p:cNvPr id="5" name="Footer Placeholder 4">
            <a:extLst>
              <a:ext uri="{FF2B5EF4-FFF2-40B4-BE49-F238E27FC236}">
                <a16:creationId xmlns:a16="http://schemas.microsoft.com/office/drawing/2014/main" id="{5CF83734-E91A-4A83-8837-6D34CF2892C4}"/>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6646E8-32E6-4789-84A8-B87272E76E4B}"/>
              </a:ext>
            </a:extLst>
          </p:cNvPr>
          <p:cNvSpPr>
            <a:spLocks noGrp="1"/>
          </p:cNvSpPr>
          <p:nvPr>
            <p:ph type="sldNum" sz="quarter" idx="12"/>
          </p:nvPr>
        </p:nvSpPr>
        <p:spPr>
          <a:xfrm>
            <a:off x="6457950" y="6356350"/>
            <a:ext cx="2057400" cy="365125"/>
          </a:xfrm>
          <a:prstGeom prst="rect">
            <a:avLst/>
          </a:prstGeom>
        </p:spPr>
        <p:txBody>
          <a:bodyPr/>
          <a:lstStyle/>
          <a:p>
            <a:fld id="{757B3E59-0CB4-494E-B49A-D85EF744146B}" type="slidenum">
              <a:rPr lang="en-US" smtClean="0"/>
              <a:t>‹#›</a:t>
            </a:fld>
            <a:endParaRPr lang="en-US"/>
          </a:p>
        </p:txBody>
      </p:sp>
    </p:spTree>
    <p:extLst>
      <p:ext uri="{BB962C8B-B14F-4D97-AF65-F5344CB8AC3E}">
        <p14:creationId xmlns:p14="http://schemas.microsoft.com/office/powerpoint/2010/main" val="9052694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F85763-A0AC-4739-92C5-E7288E24D4A6}"/>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6A79A9B-542B-46AD-A4BC-A2E8C3A5376B}"/>
              </a:ext>
            </a:extLst>
          </p:cNvPr>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B4F5AB-B043-41B2-9819-4887D297F78B}"/>
              </a:ext>
            </a:extLst>
          </p:cNvPr>
          <p:cNvSpPr>
            <a:spLocks noGrp="1"/>
          </p:cNvSpPr>
          <p:nvPr>
            <p:ph type="dt" sz="half" idx="10"/>
          </p:nvPr>
        </p:nvSpPr>
        <p:spPr>
          <a:xfrm>
            <a:off x="628650" y="6356350"/>
            <a:ext cx="2057400" cy="365125"/>
          </a:xfrm>
          <a:prstGeom prst="rect">
            <a:avLst/>
          </a:prstGeom>
        </p:spPr>
        <p:txBody>
          <a:bodyPr/>
          <a:lstStyle/>
          <a:p>
            <a:fld id="{041CD727-644D-4DDC-B470-CCF552B4746F}" type="datetimeFigureOut">
              <a:rPr lang="en-US" smtClean="0"/>
              <a:t>10/11/2020</a:t>
            </a:fld>
            <a:endParaRPr lang="en-US"/>
          </a:p>
        </p:txBody>
      </p:sp>
      <p:sp>
        <p:nvSpPr>
          <p:cNvPr id="5" name="Footer Placeholder 4">
            <a:extLst>
              <a:ext uri="{FF2B5EF4-FFF2-40B4-BE49-F238E27FC236}">
                <a16:creationId xmlns:a16="http://schemas.microsoft.com/office/drawing/2014/main" id="{3752AFD6-4072-4FF1-AA82-5EB8E99A7061}"/>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AA8689-E441-47E1-87FF-DEFA45E752ED}"/>
              </a:ext>
            </a:extLst>
          </p:cNvPr>
          <p:cNvSpPr>
            <a:spLocks noGrp="1"/>
          </p:cNvSpPr>
          <p:nvPr>
            <p:ph type="sldNum" sz="quarter" idx="12"/>
          </p:nvPr>
        </p:nvSpPr>
        <p:spPr>
          <a:xfrm>
            <a:off x="6457950" y="6356350"/>
            <a:ext cx="2057400" cy="365125"/>
          </a:xfrm>
          <a:prstGeom prst="rect">
            <a:avLst/>
          </a:prstGeom>
        </p:spPr>
        <p:txBody>
          <a:bodyPr/>
          <a:lstStyle/>
          <a:p>
            <a:fld id="{757B3E59-0CB4-494E-B49A-D85EF744146B}" type="slidenum">
              <a:rPr lang="en-US" smtClean="0"/>
              <a:t>‹#›</a:t>
            </a:fld>
            <a:endParaRPr lang="en-US"/>
          </a:p>
        </p:txBody>
      </p:sp>
    </p:spTree>
    <p:extLst>
      <p:ext uri="{BB962C8B-B14F-4D97-AF65-F5344CB8AC3E}">
        <p14:creationId xmlns:p14="http://schemas.microsoft.com/office/powerpoint/2010/main" val="1289934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EC28E-BADF-421B-B95F-2C5C7E90B3EA}"/>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F72B974-1FC2-434F-B2DD-DF1F2CCB5D5B}"/>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E9CBA4-10F8-4EC1-912B-C1D92A38ECA8}"/>
              </a:ext>
            </a:extLst>
          </p:cNvPr>
          <p:cNvSpPr>
            <a:spLocks noGrp="1"/>
          </p:cNvSpPr>
          <p:nvPr>
            <p:ph type="dt" sz="half" idx="10"/>
          </p:nvPr>
        </p:nvSpPr>
        <p:spPr/>
        <p:txBody>
          <a:bodyPr/>
          <a:lstStyle/>
          <a:p>
            <a:fld id="{CF50F8C5-E4BC-4868-B1C2-4598C4B0EA13}" type="datetimeFigureOut">
              <a:rPr lang="en-US" smtClean="0"/>
              <a:t>10/11/2020</a:t>
            </a:fld>
            <a:endParaRPr lang="en-US"/>
          </a:p>
        </p:txBody>
      </p:sp>
      <p:sp>
        <p:nvSpPr>
          <p:cNvPr id="5" name="Footer Placeholder 4">
            <a:extLst>
              <a:ext uri="{FF2B5EF4-FFF2-40B4-BE49-F238E27FC236}">
                <a16:creationId xmlns:a16="http://schemas.microsoft.com/office/drawing/2014/main" id="{FA94FB31-9460-4F08-AD3E-B49729DEE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02FC0E-AC78-4BDB-AE17-499826AC3E80}"/>
              </a:ext>
            </a:extLst>
          </p:cNvPr>
          <p:cNvSpPr>
            <a:spLocks noGrp="1"/>
          </p:cNvSpPr>
          <p:nvPr>
            <p:ph type="sldNum" sz="quarter" idx="12"/>
          </p:nvPr>
        </p:nvSpPr>
        <p:spPr/>
        <p:txBody>
          <a:bodyPr/>
          <a:lstStyle/>
          <a:p>
            <a:fld id="{FF9ED002-0697-43AF-B704-88191A59A9FD}" type="slidenum">
              <a:rPr lang="en-US" smtClean="0"/>
              <a:t>‹#›</a:t>
            </a:fld>
            <a:endParaRPr lang="en-US"/>
          </a:p>
        </p:txBody>
      </p:sp>
    </p:spTree>
    <p:extLst>
      <p:ext uri="{BB962C8B-B14F-4D97-AF65-F5344CB8AC3E}">
        <p14:creationId xmlns:p14="http://schemas.microsoft.com/office/powerpoint/2010/main" val="5629764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D5792-EBC9-4015-80D8-8216EEF989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E2148A-0EC2-4342-A739-6624C62A1C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7DEFA7-AD57-491B-8AE6-56CB302DBC57}"/>
              </a:ext>
            </a:extLst>
          </p:cNvPr>
          <p:cNvSpPr>
            <a:spLocks noGrp="1"/>
          </p:cNvSpPr>
          <p:nvPr>
            <p:ph type="dt" sz="half" idx="10"/>
          </p:nvPr>
        </p:nvSpPr>
        <p:spPr/>
        <p:txBody>
          <a:bodyPr/>
          <a:lstStyle/>
          <a:p>
            <a:fld id="{CF50F8C5-E4BC-4868-B1C2-4598C4B0EA13}" type="datetimeFigureOut">
              <a:rPr lang="en-US" smtClean="0"/>
              <a:t>10/11/2020</a:t>
            </a:fld>
            <a:endParaRPr lang="en-US"/>
          </a:p>
        </p:txBody>
      </p:sp>
      <p:sp>
        <p:nvSpPr>
          <p:cNvPr id="5" name="Footer Placeholder 4">
            <a:extLst>
              <a:ext uri="{FF2B5EF4-FFF2-40B4-BE49-F238E27FC236}">
                <a16:creationId xmlns:a16="http://schemas.microsoft.com/office/drawing/2014/main" id="{C629F440-E394-440A-8556-37F724ECA2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C22C36-E05A-4900-B1FB-1048B480BCB6}"/>
              </a:ext>
            </a:extLst>
          </p:cNvPr>
          <p:cNvSpPr>
            <a:spLocks noGrp="1"/>
          </p:cNvSpPr>
          <p:nvPr>
            <p:ph type="sldNum" sz="quarter" idx="12"/>
          </p:nvPr>
        </p:nvSpPr>
        <p:spPr/>
        <p:txBody>
          <a:bodyPr/>
          <a:lstStyle/>
          <a:p>
            <a:fld id="{FF9ED002-0697-43AF-B704-88191A59A9FD}" type="slidenum">
              <a:rPr lang="en-US" smtClean="0"/>
              <a:t>‹#›</a:t>
            </a:fld>
            <a:endParaRPr lang="en-US"/>
          </a:p>
        </p:txBody>
      </p:sp>
    </p:spTree>
    <p:extLst>
      <p:ext uri="{BB962C8B-B14F-4D97-AF65-F5344CB8AC3E}">
        <p14:creationId xmlns:p14="http://schemas.microsoft.com/office/powerpoint/2010/main" val="27938574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1C86B-D92F-46DA-859A-0D4B93F12FBA}"/>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E4AE5D1-E334-4D67-9A60-DD634EBD719B}"/>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08F6E4-E958-4FAA-A3A0-B0564B70849A}"/>
              </a:ext>
            </a:extLst>
          </p:cNvPr>
          <p:cNvSpPr>
            <a:spLocks noGrp="1"/>
          </p:cNvSpPr>
          <p:nvPr>
            <p:ph type="dt" sz="half" idx="10"/>
          </p:nvPr>
        </p:nvSpPr>
        <p:spPr/>
        <p:txBody>
          <a:bodyPr/>
          <a:lstStyle/>
          <a:p>
            <a:fld id="{CF50F8C5-E4BC-4868-B1C2-4598C4B0EA13}" type="datetimeFigureOut">
              <a:rPr lang="en-US" smtClean="0"/>
              <a:t>10/11/2020</a:t>
            </a:fld>
            <a:endParaRPr lang="en-US"/>
          </a:p>
        </p:txBody>
      </p:sp>
      <p:sp>
        <p:nvSpPr>
          <p:cNvPr id="5" name="Footer Placeholder 4">
            <a:extLst>
              <a:ext uri="{FF2B5EF4-FFF2-40B4-BE49-F238E27FC236}">
                <a16:creationId xmlns:a16="http://schemas.microsoft.com/office/drawing/2014/main" id="{EAFCE709-E3FF-4C4E-AB04-08478FA83F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2D5AA9-9528-465B-AB65-E136D8B647E7}"/>
              </a:ext>
            </a:extLst>
          </p:cNvPr>
          <p:cNvSpPr>
            <a:spLocks noGrp="1"/>
          </p:cNvSpPr>
          <p:nvPr>
            <p:ph type="sldNum" sz="quarter" idx="12"/>
          </p:nvPr>
        </p:nvSpPr>
        <p:spPr/>
        <p:txBody>
          <a:bodyPr/>
          <a:lstStyle/>
          <a:p>
            <a:fld id="{FF9ED002-0697-43AF-B704-88191A59A9FD}" type="slidenum">
              <a:rPr lang="en-US" smtClean="0"/>
              <a:t>‹#›</a:t>
            </a:fld>
            <a:endParaRPr lang="en-US"/>
          </a:p>
        </p:txBody>
      </p:sp>
    </p:spTree>
    <p:extLst>
      <p:ext uri="{BB962C8B-B14F-4D97-AF65-F5344CB8AC3E}">
        <p14:creationId xmlns:p14="http://schemas.microsoft.com/office/powerpoint/2010/main" val="19022150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6C6C8-59BB-4EDF-8DE0-9B9B531994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B27769-5AE7-4223-B9B8-06B03F36DCC0}"/>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F087EF-0DD0-40A0-B2DA-8915D339E9CE}"/>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27EABA4-BA61-4D77-A0E9-A2AD4BBA63B9}"/>
              </a:ext>
            </a:extLst>
          </p:cNvPr>
          <p:cNvSpPr>
            <a:spLocks noGrp="1"/>
          </p:cNvSpPr>
          <p:nvPr>
            <p:ph type="dt" sz="half" idx="10"/>
          </p:nvPr>
        </p:nvSpPr>
        <p:spPr/>
        <p:txBody>
          <a:bodyPr/>
          <a:lstStyle/>
          <a:p>
            <a:fld id="{CF50F8C5-E4BC-4868-B1C2-4598C4B0EA13}" type="datetimeFigureOut">
              <a:rPr lang="en-US" smtClean="0"/>
              <a:t>10/11/2020</a:t>
            </a:fld>
            <a:endParaRPr lang="en-US"/>
          </a:p>
        </p:txBody>
      </p:sp>
      <p:sp>
        <p:nvSpPr>
          <p:cNvPr id="6" name="Footer Placeholder 5">
            <a:extLst>
              <a:ext uri="{FF2B5EF4-FFF2-40B4-BE49-F238E27FC236}">
                <a16:creationId xmlns:a16="http://schemas.microsoft.com/office/drawing/2014/main" id="{0E6362D0-A32F-437B-9E5D-F2D3E6ABFA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8CC1DA-2FC7-4E1A-A989-3DDE0F9CCC4A}"/>
              </a:ext>
            </a:extLst>
          </p:cNvPr>
          <p:cNvSpPr>
            <a:spLocks noGrp="1"/>
          </p:cNvSpPr>
          <p:nvPr>
            <p:ph type="sldNum" sz="quarter" idx="12"/>
          </p:nvPr>
        </p:nvSpPr>
        <p:spPr/>
        <p:txBody>
          <a:bodyPr/>
          <a:lstStyle/>
          <a:p>
            <a:fld id="{FF9ED002-0697-43AF-B704-88191A59A9FD}" type="slidenum">
              <a:rPr lang="en-US" smtClean="0"/>
              <a:t>‹#›</a:t>
            </a:fld>
            <a:endParaRPr lang="en-US"/>
          </a:p>
        </p:txBody>
      </p:sp>
    </p:spTree>
    <p:extLst>
      <p:ext uri="{BB962C8B-B14F-4D97-AF65-F5344CB8AC3E}">
        <p14:creationId xmlns:p14="http://schemas.microsoft.com/office/powerpoint/2010/main" val="13887835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8574B-117F-4C4F-B840-D6C684C5E3C6}"/>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0D1ED3A-932A-4EA1-A544-579F452E6369}"/>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97949C-6A1D-460A-81E2-9A6B35C33FAF}"/>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25F1B0-EE2E-4F71-88E2-A8BF9C6956B4}"/>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2EEEDA3-D8A0-433B-9288-403B8359C0FE}"/>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37C0BF-960F-4280-92EB-7A7E9E8AFC58}"/>
              </a:ext>
            </a:extLst>
          </p:cNvPr>
          <p:cNvSpPr>
            <a:spLocks noGrp="1"/>
          </p:cNvSpPr>
          <p:nvPr>
            <p:ph type="dt" sz="half" idx="10"/>
          </p:nvPr>
        </p:nvSpPr>
        <p:spPr/>
        <p:txBody>
          <a:bodyPr/>
          <a:lstStyle/>
          <a:p>
            <a:fld id="{CF50F8C5-E4BC-4868-B1C2-4598C4B0EA13}" type="datetimeFigureOut">
              <a:rPr lang="en-US" smtClean="0"/>
              <a:t>10/11/2020</a:t>
            </a:fld>
            <a:endParaRPr lang="en-US"/>
          </a:p>
        </p:txBody>
      </p:sp>
      <p:sp>
        <p:nvSpPr>
          <p:cNvPr id="8" name="Footer Placeholder 7">
            <a:extLst>
              <a:ext uri="{FF2B5EF4-FFF2-40B4-BE49-F238E27FC236}">
                <a16:creationId xmlns:a16="http://schemas.microsoft.com/office/drawing/2014/main" id="{2A4C6959-1C3F-4EE9-A8C2-079356A1FF6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B688D1-AFCA-4FB4-99E7-D50371B46DD9}"/>
              </a:ext>
            </a:extLst>
          </p:cNvPr>
          <p:cNvSpPr>
            <a:spLocks noGrp="1"/>
          </p:cNvSpPr>
          <p:nvPr>
            <p:ph type="sldNum" sz="quarter" idx="12"/>
          </p:nvPr>
        </p:nvSpPr>
        <p:spPr/>
        <p:txBody>
          <a:bodyPr/>
          <a:lstStyle/>
          <a:p>
            <a:fld id="{FF9ED002-0697-43AF-B704-88191A59A9FD}" type="slidenum">
              <a:rPr lang="en-US" smtClean="0"/>
              <a:t>‹#›</a:t>
            </a:fld>
            <a:endParaRPr lang="en-US"/>
          </a:p>
        </p:txBody>
      </p:sp>
    </p:spTree>
    <p:extLst>
      <p:ext uri="{BB962C8B-B14F-4D97-AF65-F5344CB8AC3E}">
        <p14:creationId xmlns:p14="http://schemas.microsoft.com/office/powerpoint/2010/main" val="3926532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CF2610-761B-4D23-AA6D-6A2CF94EB3D6}" type="datetimeFigureOut">
              <a:rPr lang="en-US" smtClean="0"/>
              <a:t>10/11/2020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9D3D0F-339C-41DF-8CC5-856E17B93126}" type="slidenum">
              <a:rPr lang="en-US" smtClean="0"/>
              <a:t>‹#›</a:t>
            </a:fld>
            <a:endParaRPr lang="en-US"/>
          </a:p>
        </p:txBody>
      </p:sp>
    </p:spTree>
    <p:extLst>
      <p:ext uri="{BB962C8B-B14F-4D97-AF65-F5344CB8AC3E}">
        <p14:creationId xmlns:p14="http://schemas.microsoft.com/office/powerpoint/2010/main" val="27675927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50E1B-2B03-4D11-A9B4-74510370AA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EBDFAF9-2218-4A5F-80B0-0C80CA2B93AE}"/>
              </a:ext>
            </a:extLst>
          </p:cNvPr>
          <p:cNvSpPr>
            <a:spLocks noGrp="1"/>
          </p:cNvSpPr>
          <p:nvPr>
            <p:ph type="dt" sz="half" idx="10"/>
          </p:nvPr>
        </p:nvSpPr>
        <p:spPr/>
        <p:txBody>
          <a:bodyPr/>
          <a:lstStyle/>
          <a:p>
            <a:fld id="{CF50F8C5-E4BC-4868-B1C2-4598C4B0EA13}" type="datetimeFigureOut">
              <a:rPr lang="en-US" smtClean="0"/>
              <a:t>10/11/2020</a:t>
            </a:fld>
            <a:endParaRPr lang="en-US"/>
          </a:p>
        </p:txBody>
      </p:sp>
      <p:sp>
        <p:nvSpPr>
          <p:cNvPr id="4" name="Footer Placeholder 3">
            <a:extLst>
              <a:ext uri="{FF2B5EF4-FFF2-40B4-BE49-F238E27FC236}">
                <a16:creationId xmlns:a16="http://schemas.microsoft.com/office/drawing/2014/main" id="{9C2A77BD-804C-444D-810A-50CBB2925C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CBE56D-7169-4713-9CFC-18D277B8811F}"/>
              </a:ext>
            </a:extLst>
          </p:cNvPr>
          <p:cNvSpPr>
            <a:spLocks noGrp="1"/>
          </p:cNvSpPr>
          <p:nvPr>
            <p:ph type="sldNum" sz="quarter" idx="12"/>
          </p:nvPr>
        </p:nvSpPr>
        <p:spPr/>
        <p:txBody>
          <a:bodyPr/>
          <a:lstStyle/>
          <a:p>
            <a:fld id="{FF9ED002-0697-43AF-B704-88191A59A9FD}" type="slidenum">
              <a:rPr lang="en-US" smtClean="0"/>
              <a:t>‹#›</a:t>
            </a:fld>
            <a:endParaRPr lang="en-US"/>
          </a:p>
        </p:txBody>
      </p:sp>
    </p:spTree>
    <p:extLst>
      <p:ext uri="{BB962C8B-B14F-4D97-AF65-F5344CB8AC3E}">
        <p14:creationId xmlns:p14="http://schemas.microsoft.com/office/powerpoint/2010/main" val="5747090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B9D608-D626-4914-8922-6BDE9F1405E3}"/>
              </a:ext>
            </a:extLst>
          </p:cNvPr>
          <p:cNvSpPr>
            <a:spLocks noGrp="1"/>
          </p:cNvSpPr>
          <p:nvPr>
            <p:ph type="dt" sz="half" idx="10"/>
          </p:nvPr>
        </p:nvSpPr>
        <p:spPr/>
        <p:txBody>
          <a:bodyPr/>
          <a:lstStyle/>
          <a:p>
            <a:fld id="{CF50F8C5-E4BC-4868-B1C2-4598C4B0EA13}" type="datetimeFigureOut">
              <a:rPr lang="en-US" smtClean="0"/>
              <a:t>10/11/2020</a:t>
            </a:fld>
            <a:endParaRPr lang="en-US"/>
          </a:p>
        </p:txBody>
      </p:sp>
      <p:sp>
        <p:nvSpPr>
          <p:cNvPr id="3" name="Footer Placeholder 2">
            <a:extLst>
              <a:ext uri="{FF2B5EF4-FFF2-40B4-BE49-F238E27FC236}">
                <a16:creationId xmlns:a16="http://schemas.microsoft.com/office/drawing/2014/main" id="{C28B9F7B-2AC4-4CED-B608-C39DF94BE5E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6C1B4EA-0568-4B48-B9A9-73BC6CD39276}"/>
              </a:ext>
            </a:extLst>
          </p:cNvPr>
          <p:cNvSpPr>
            <a:spLocks noGrp="1"/>
          </p:cNvSpPr>
          <p:nvPr>
            <p:ph type="sldNum" sz="quarter" idx="12"/>
          </p:nvPr>
        </p:nvSpPr>
        <p:spPr/>
        <p:txBody>
          <a:bodyPr/>
          <a:lstStyle/>
          <a:p>
            <a:fld id="{FF9ED002-0697-43AF-B704-88191A59A9FD}" type="slidenum">
              <a:rPr lang="en-US" smtClean="0"/>
              <a:t>‹#›</a:t>
            </a:fld>
            <a:endParaRPr lang="en-US"/>
          </a:p>
        </p:txBody>
      </p:sp>
    </p:spTree>
    <p:extLst>
      <p:ext uri="{BB962C8B-B14F-4D97-AF65-F5344CB8AC3E}">
        <p14:creationId xmlns:p14="http://schemas.microsoft.com/office/powerpoint/2010/main" val="13377763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C2E36-71C0-405E-9952-F16AC352091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FB3FDA-9826-4BA3-B28D-A374C5408EE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8E619A-B57D-4D7C-B2A7-1DC7A5FB7CC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2D549F-069C-4C78-B1B6-3D27AC827C30}"/>
              </a:ext>
            </a:extLst>
          </p:cNvPr>
          <p:cNvSpPr>
            <a:spLocks noGrp="1"/>
          </p:cNvSpPr>
          <p:nvPr>
            <p:ph type="dt" sz="half" idx="10"/>
          </p:nvPr>
        </p:nvSpPr>
        <p:spPr/>
        <p:txBody>
          <a:bodyPr/>
          <a:lstStyle/>
          <a:p>
            <a:fld id="{CF50F8C5-E4BC-4868-B1C2-4598C4B0EA13}" type="datetimeFigureOut">
              <a:rPr lang="en-US" smtClean="0"/>
              <a:t>10/11/2020</a:t>
            </a:fld>
            <a:endParaRPr lang="en-US"/>
          </a:p>
        </p:txBody>
      </p:sp>
      <p:sp>
        <p:nvSpPr>
          <p:cNvPr id="6" name="Footer Placeholder 5">
            <a:extLst>
              <a:ext uri="{FF2B5EF4-FFF2-40B4-BE49-F238E27FC236}">
                <a16:creationId xmlns:a16="http://schemas.microsoft.com/office/drawing/2014/main" id="{1AD2978D-F564-44DF-9C15-B6F39A3F1D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4D7EAD-7E7E-4805-8007-01AEBC0538B0}"/>
              </a:ext>
            </a:extLst>
          </p:cNvPr>
          <p:cNvSpPr>
            <a:spLocks noGrp="1"/>
          </p:cNvSpPr>
          <p:nvPr>
            <p:ph type="sldNum" sz="quarter" idx="12"/>
          </p:nvPr>
        </p:nvSpPr>
        <p:spPr/>
        <p:txBody>
          <a:bodyPr/>
          <a:lstStyle/>
          <a:p>
            <a:fld id="{FF9ED002-0697-43AF-B704-88191A59A9FD}" type="slidenum">
              <a:rPr lang="en-US" smtClean="0"/>
              <a:t>‹#›</a:t>
            </a:fld>
            <a:endParaRPr lang="en-US"/>
          </a:p>
        </p:txBody>
      </p:sp>
    </p:spTree>
    <p:extLst>
      <p:ext uri="{BB962C8B-B14F-4D97-AF65-F5344CB8AC3E}">
        <p14:creationId xmlns:p14="http://schemas.microsoft.com/office/powerpoint/2010/main" val="13042088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0EB3-7360-48C0-9B5C-389047E196C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32AA3FD-6CF9-4758-B558-0B456860E724}"/>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2081088-4641-4A93-8E18-5EAEA87C170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E5871E-369B-4B88-A7B0-7ACA06FE7620}"/>
              </a:ext>
            </a:extLst>
          </p:cNvPr>
          <p:cNvSpPr>
            <a:spLocks noGrp="1"/>
          </p:cNvSpPr>
          <p:nvPr>
            <p:ph type="dt" sz="half" idx="10"/>
          </p:nvPr>
        </p:nvSpPr>
        <p:spPr/>
        <p:txBody>
          <a:bodyPr/>
          <a:lstStyle/>
          <a:p>
            <a:fld id="{CF50F8C5-E4BC-4868-B1C2-4598C4B0EA13}" type="datetimeFigureOut">
              <a:rPr lang="en-US" smtClean="0"/>
              <a:t>10/11/2020</a:t>
            </a:fld>
            <a:endParaRPr lang="en-US"/>
          </a:p>
        </p:txBody>
      </p:sp>
      <p:sp>
        <p:nvSpPr>
          <p:cNvPr id="6" name="Footer Placeholder 5">
            <a:extLst>
              <a:ext uri="{FF2B5EF4-FFF2-40B4-BE49-F238E27FC236}">
                <a16:creationId xmlns:a16="http://schemas.microsoft.com/office/drawing/2014/main" id="{2DEE120D-25C3-43EA-A012-40050BC9D4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F65161-F7AD-415C-8C7E-8F24B5EC1163}"/>
              </a:ext>
            </a:extLst>
          </p:cNvPr>
          <p:cNvSpPr>
            <a:spLocks noGrp="1"/>
          </p:cNvSpPr>
          <p:nvPr>
            <p:ph type="sldNum" sz="quarter" idx="12"/>
          </p:nvPr>
        </p:nvSpPr>
        <p:spPr/>
        <p:txBody>
          <a:bodyPr/>
          <a:lstStyle/>
          <a:p>
            <a:fld id="{FF9ED002-0697-43AF-B704-88191A59A9FD}" type="slidenum">
              <a:rPr lang="en-US" smtClean="0"/>
              <a:t>‹#›</a:t>
            </a:fld>
            <a:endParaRPr lang="en-US"/>
          </a:p>
        </p:txBody>
      </p:sp>
    </p:spTree>
    <p:extLst>
      <p:ext uri="{BB962C8B-B14F-4D97-AF65-F5344CB8AC3E}">
        <p14:creationId xmlns:p14="http://schemas.microsoft.com/office/powerpoint/2010/main" val="3960042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87A7E-AA00-49BA-BB69-F5B66497337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E2AAD5C-0207-4D68-A7A4-58711F61AA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2AE116-02A8-4486-9E5C-2E14E33DE1BA}"/>
              </a:ext>
            </a:extLst>
          </p:cNvPr>
          <p:cNvSpPr>
            <a:spLocks noGrp="1"/>
          </p:cNvSpPr>
          <p:nvPr>
            <p:ph type="dt" sz="half" idx="10"/>
          </p:nvPr>
        </p:nvSpPr>
        <p:spPr/>
        <p:txBody>
          <a:bodyPr/>
          <a:lstStyle/>
          <a:p>
            <a:fld id="{CF50F8C5-E4BC-4868-B1C2-4598C4B0EA13}" type="datetimeFigureOut">
              <a:rPr lang="en-US" smtClean="0"/>
              <a:t>10/11/2020</a:t>
            </a:fld>
            <a:endParaRPr lang="en-US"/>
          </a:p>
        </p:txBody>
      </p:sp>
      <p:sp>
        <p:nvSpPr>
          <p:cNvPr id="5" name="Footer Placeholder 4">
            <a:extLst>
              <a:ext uri="{FF2B5EF4-FFF2-40B4-BE49-F238E27FC236}">
                <a16:creationId xmlns:a16="http://schemas.microsoft.com/office/drawing/2014/main" id="{7D64C0F8-6530-47BA-9B0E-2D515E025E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874AC1-6967-412B-8874-8889D35E39CB}"/>
              </a:ext>
            </a:extLst>
          </p:cNvPr>
          <p:cNvSpPr>
            <a:spLocks noGrp="1"/>
          </p:cNvSpPr>
          <p:nvPr>
            <p:ph type="sldNum" sz="quarter" idx="12"/>
          </p:nvPr>
        </p:nvSpPr>
        <p:spPr/>
        <p:txBody>
          <a:bodyPr/>
          <a:lstStyle/>
          <a:p>
            <a:fld id="{FF9ED002-0697-43AF-B704-88191A59A9FD}" type="slidenum">
              <a:rPr lang="en-US" smtClean="0"/>
              <a:t>‹#›</a:t>
            </a:fld>
            <a:endParaRPr lang="en-US"/>
          </a:p>
        </p:txBody>
      </p:sp>
    </p:spTree>
    <p:extLst>
      <p:ext uri="{BB962C8B-B14F-4D97-AF65-F5344CB8AC3E}">
        <p14:creationId xmlns:p14="http://schemas.microsoft.com/office/powerpoint/2010/main" val="28087735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6E769B-C514-44FB-AF90-32BAF0DCC551}"/>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BE45033-D1FB-443C-8508-0591379D584E}"/>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105E27-110F-4D8E-AB55-8034DDAC4387}"/>
              </a:ext>
            </a:extLst>
          </p:cNvPr>
          <p:cNvSpPr>
            <a:spLocks noGrp="1"/>
          </p:cNvSpPr>
          <p:nvPr>
            <p:ph type="dt" sz="half" idx="10"/>
          </p:nvPr>
        </p:nvSpPr>
        <p:spPr/>
        <p:txBody>
          <a:bodyPr/>
          <a:lstStyle/>
          <a:p>
            <a:fld id="{CF50F8C5-E4BC-4868-B1C2-4598C4B0EA13}" type="datetimeFigureOut">
              <a:rPr lang="en-US" smtClean="0"/>
              <a:t>10/11/2020</a:t>
            </a:fld>
            <a:endParaRPr lang="en-US"/>
          </a:p>
        </p:txBody>
      </p:sp>
      <p:sp>
        <p:nvSpPr>
          <p:cNvPr id="5" name="Footer Placeholder 4">
            <a:extLst>
              <a:ext uri="{FF2B5EF4-FFF2-40B4-BE49-F238E27FC236}">
                <a16:creationId xmlns:a16="http://schemas.microsoft.com/office/drawing/2014/main" id="{81465669-1BE8-4B47-B213-9614B90C5D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B40D40-3DA6-4A8C-A04D-C3580D3EC7C5}"/>
              </a:ext>
            </a:extLst>
          </p:cNvPr>
          <p:cNvSpPr>
            <a:spLocks noGrp="1"/>
          </p:cNvSpPr>
          <p:nvPr>
            <p:ph type="sldNum" sz="quarter" idx="12"/>
          </p:nvPr>
        </p:nvSpPr>
        <p:spPr/>
        <p:txBody>
          <a:bodyPr/>
          <a:lstStyle/>
          <a:p>
            <a:fld id="{FF9ED002-0697-43AF-B704-88191A59A9FD}" type="slidenum">
              <a:rPr lang="en-US" smtClean="0"/>
              <a:t>‹#›</a:t>
            </a:fld>
            <a:endParaRPr lang="en-US"/>
          </a:p>
        </p:txBody>
      </p:sp>
    </p:spTree>
    <p:extLst>
      <p:ext uri="{BB962C8B-B14F-4D97-AF65-F5344CB8AC3E}">
        <p14:creationId xmlns:p14="http://schemas.microsoft.com/office/powerpoint/2010/main" val="32874581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2FF6A333-17BB-48FD-AC5A-076F7A2876A4}"/>
              </a:ext>
            </a:extLst>
          </p:cNvPr>
          <p:cNvSpPr>
            <a:spLocks noGrp="1"/>
          </p:cNvSpPr>
          <p:nvPr>
            <p:ph type="pic" sz="quarter" idx="16" hasCustomPrompt="1"/>
          </p:nvPr>
        </p:nvSpPr>
        <p:spPr>
          <a:xfrm>
            <a:off x="380507" y="1325903"/>
            <a:ext cx="1097280" cy="685800"/>
          </a:xfrm>
        </p:spPr>
        <p:txBody>
          <a:bodyPr>
            <a:normAutofit/>
          </a:bodyPr>
          <a:lstStyle>
            <a:lvl1pPr marL="0" indent="0">
              <a:buFontTx/>
              <a:buNone/>
              <a:defRPr sz="1400"/>
            </a:lvl1pPr>
          </a:lstStyle>
          <a:p>
            <a:r>
              <a:rPr lang="en-US" dirty="0"/>
              <a:t>Picture</a:t>
            </a:r>
          </a:p>
        </p:txBody>
      </p:sp>
      <p:sp>
        <p:nvSpPr>
          <p:cNvPr id="19" name="Picture Placeholder 12">
            <a:extLst>
              <a:ext uri="{FF2B5EF4-FFF2-40B4-BE49-F238E27FC236}">
                <a16:creationId xmlns:a16="http://schemas.microsoft.com/office/drawing/2014/main" id="{B6A41FC3-86CD-4D3D-9D5D-FC4B1E4322CB}"/>
              </a:ext>
            </a:extLst>
          </p:cNvPr>
          <p:cNvSpPr>
            <a:spLocks noGrp="1"/>
          </p:cNvSpPr>
          <p:nvPr>
            <p:ph type="pic" sz="quarter" idx="17"/>
          </p:nvPr>
        </p:nvSpPr>
        <p:spPr>
          <a:xfrm>
            <a:off x="1593523" y="1325980"/>
            <a:ext cx="1097280" cy="685800"/>
          </a:xfrm>
        </p:spPr>
        <p:txBody>
          <a:bodyPr>
            <a:normAutofit/>
          </a:bodyPr>
          <a:lstStyle>
            <a:lvl1pPr marL="0" indent="0">
              <a:buFontTx/>
              <a:buNone/>
              <a:defRPr sz="1400" baseline="0"/>
            </a:lvl1pPr>
          </a:lstStyle>
          <a:p>
            <a:endParaRPr lang="en-US" dirty="0"/>
          </a:p>
        </p:txBody>
      </p:sp>
      <p:sp>
        <p:nvSpPr>
          <p:cNvPr id="20" name="Picture Placeholder 12">
            <a:extLst>
              <a:ext uri="{FF2B5EF4-FFF2-40B4-BE49-F238E27FC236}">
                <a16:creationId xmlns:a16="http://schemas.microsoft.com/office/drawing/2014/main" id="{91B6100D-A064-4406-9BDA-072006213503}"/>
              </a:ext>
            </a:extLst>
          </p:cNvPr>
          <p:cNvSpPr>
            <a:spLocks noGrp="1"/>
          </p:cNvSpPr>
          <p:nvPr>
            <p:ph type="pic" sz="quarter" idx="18"/>
          </p:nvPr>
        </p:nvSpPr>
        <p:spPr>
          <a:xfrm>
            <a:off x="2799822" y="1325903"/>
            <a:ext cx="1097280" cy="685800"/>
          </a:xfrm>
        </p:spPr>
        <p:txBody>
          <a:bodyPr>
            <a:normAutofit/>
          </a:bodyPr>
          <a:lstStyle>
            <a:lvl1pPr marL="0" indent="0">
              <a:buFontTx/>
              <a:buNone/>
              <a:defRPr sz="1400"/>
            </a:lvl1pPr>
          </a:lstStyle>
          <a:p>
            <a:endParaRPr lang="en-US" dirty="0"/>
          </a:p>
        </p:txBody>
      </p:sp>
      <p:sp>
        <p:nvSpPr>
          <p:cNvPr id="21" name="Picture Placeholder 12">
            <a:extLst>
              <a:ext uri="{FF2B5EF4-FFF2-40B4-BE49-F238E27FC236}">
                <a16:creationId xmlns:a16="http://schemas.microsoft.com/office/drawing/2014/main" id="{A366AB47-1548-4E43-973E-9B55BBFA4F14}"/>
              </a:ext>
            </a:extLst>
          </p:cNvPr>
          <p:cNvSpPr>
            <a:spLocks noGrp="1"/>
          </p:cNvSpPr>
          <p:nvPr>
            <p:ph type="pic" sz="quarter" idx="19"/>
          </p:nvPr>
        </p:nvSpPr>
        <p:spPr>
          <a:xfrm>
            <a:off x="4027991" y="1325903"/>
            <a:ext cx="1097280" cy="685800"/>
          </a:xfrm>
        </p:spPr>
        <p:txBody>
          <a:bodyPr>
            <a:normAutofit/>
          </a:bodyPr>
          <a:lstStyle>
            <a:lvl1pPr marL="0" indent="0">
              <a:buFontTx/>
              <a:buNone/>
              <a:defRPr sz="1400" baseline="0"/>
            </a:lvl1pPr>
          </a:lstStyle>
          <a:p>
            <a:endParaRPr lang="en-US" dirty="0"/>
          </a:p>
        </p:txBody>
      </p:sp>
      <p:sp>
        <p:nvSpPr>
          <p:cNvPr id="22" name="Picture Placeholder 12">
            <a:extLst>
              <a:ext uri="{FF2B5EF4-FFF2-40B4-BE49-F238E27FC236}">
                <a16:creationId xmlns:a16="http://schemas.microsoft.com/office/drawing/2014/main" id="{B86F4C0B-C38A-4378-B8DC-4930182A1F27}"/>
              </a:ext>
            </a:extLst>
          </p:cNvPr>
          <p:cNvSpPr>
            <a:spLocks noGrp="1"/>
          </p:cNvSpPr>
          <p:nvPr>
            <p:ph type="pic" sz="quarter" idx="20"/>
          </p:nvPr>
        </p:nvSpPr>
        <p:spPr>
          <a:xfrm>
            <a:off x="6464185" y="1326569"/>
            <a:ext cx="1097280" cy="685800"/>
          </a:xfrm>
        </p:spPr>
        <p:txBody>
          <a:bodyPr>
            <a:normAutofit/>
          </a:bodyPr>
          <a:lstStyle>
            <a:lvl1pPr marL="0" indent="0">
              <a:buFontTx/>
              <a:buNone/>
              <a:defRPr sz="1400" baseline="0"/>
            </a:lvl1pPr>
          </a:lstStyle>
          <a:p>
            <a:endParaRPr lang="en-US" dirty="0"/>
          </a:p>
        </p:txBody>
      </p:sp>
      <p:sp>
        <p:nvSpPr>
          <p:cNvPr id="23" name="Picture Placeholder 12">
            <a:extLst>
              <a:ext uri="{FF2B5EF4-FFF2-40B4-BE49-F238E27FC236}">
                <a16:creationId xmlns:a16="http://schemas.microsoft.com/office/drawing/2014/main" id="{7F6637ED-C9CA-4BBA-8E90-12044062FCD2}"/>
              </a:ext>
            </a:extLst>
          </p:cNvPr>
          <p:cNvSpPr>
            <a:spLocks noGrp="1"/>
          </p:cNvSpPr>
          <p:nvPr>
            <p:ph type="pic" sz="quarter" idx="21"/>
          </p:nvPr>
        </p:nvSpPr>
        <p:spPr>
          <a:xfrm>
            <a:off x="5256161" y="1325903"/>
            <a:ext cx="1097280" cy="685800"/>
          </a:xfrm>
        </p:spPr>
        <p:txBody>
          <a:bodyPr>
            <a:normAutofit/>
          </a:bodyPr>
          <a:lstStyle>
            <a:lvl1pPr marL="0" indent="0">
              <a:buFontTx/>
              <a:buNone/>
              <a:defRPr sz="1400" baseline="0"/>
            </a:lvl1pPr>
          </a:lstStyle>
          <a:p>
            <a:endParaRPr lang="en-US" dirty="0"/>
          </a:p>
        </p:txBody>
      </p:sp>
      <p:sp>
        <p:nvSpPr>
          <p:cNvPr id="24" name="Picture Placeholder 12">
            <a:extLst>
              <a:ext uri="{FF2B5EF4-FFF2-40B4-BE49-F238E27FC236}">
                <a16:creationId xmlns:a16="http://schemas.microsoft.com/office/drawing/2014/main" id="{CD49409F-A5C5-4FF6-9028-B65B78C3D85D}"/>
              </a:ext>
            </a:extLst>
          </p:cNvPr>
          <p:cNvSpPr>
            <a:spLocks noGrp="1"/>
          </p:cNvSpPr>
          <p:nvPr>
            <p:ph type="pic" sz="quarter" idx="22"/>
          </p:nvPr>
        </p:nvSpPr>
        <p:spPr>
          <a:xfrm>
            <a:off x="7690753" y="1326348"/>
            <a:ext cx="1097280" cy="685800"/>
          </a:xfrm>
        </p:spPr>
        <p:txBody>
          <a:bodyPr>
            <a:normAutofit/>
          </a:bodyPr>
          <a:lstStyle>
            <a:lvl1pPr marL="0" indent="0">
              <a:buFontTx/>
              <a:buNone/>
              <a:defRPr sz="1400" baseline="0"/>
            </a:lvl1pPr>
          </a:lstStyle>
          <a:p>
            <a:endParaRPr lang="en-US" dirty="0"/>
          </a:p>
        </p:txBody>
      </p:sp>
      <p:sp>
        <p:nvSpPr>
          <p:cNvPr id="37" name="Picture Placeholder 12">
            <a:extLst>
              <a:ext uri="{FF2B5EF4-FFF2-40B4-BE49-F238E27FC236}">
                <a16:creationId xmlns:a16="http://schemas.microsoft.com/office/drawing/2014/main" id="{A237A18D-BC58-4682-A71D-1E5EBC1DEE04}"/>
              </a:ext>
            </a:extLst>
          </p:cNvPr>
          <p:cNvSpPr>
            <a:spLocks noGrp="1"/>
          </p:cNvSpPr>
          <p:nvPr>
            <p:ph type="pic" sz="quarter" idx="23" hasCustomPrompt="1"/>
          </p:nvPr>
        </p:nvSpPr>
        <p:spPr>
          <a:xfrm>
            <a:off x="380507" y="2157893"/>
            <a:ext cx="1097280" cy="685800"/>
          </a:xfrm>
        </p:spPr>
        <p:txBody>
          <a:bodyPr>
            <a:normAutofit/>
          </a:bodyPr>
          <a:lstStyle>
            <a:lvl1pPr marL="0" indent="0">
              <a:buFontTx/>
              <a:buNone/>
              <a:defRPr sz="1400"/>
            </a:lvl1pPr>
          </a:lstStyle>
          <a:p>
            <a:r>
              <a:rPr lang="en-US" dirty="0"/>
              <a:t>Picture</a:t>
            </a:r>
          </a:p>
        </p:txBody>
      </p:sp>
      <p:sp>
        <p:nvSpPr>
          <p:cNvPr id="38" name="Picture Placeholder 12">
            <a:extLst>
              <a:ext uri="{FF2B5EF4-FFF2-40B4-BE49-F238E27FC236}">
                <a16:creationId xmlns:a16="http://schemas.microsoft.com/office/drawing/2014/main" id="{0F25199F-5A2D-46E3-B964-429E529C8320}"/>
              </a:ext>
            </a:extLst>
          </p:cNvPr>
          <p:cNvSpPr>
            <a:spLocks noGrp="1"/>
          </p:cNvSpPr>
          <p:nvPr>
            <p:ph type="pic" sz="quarter" idx="24"/>
          </p:nvPr>
        </p:nvSpPr>
        <p:spPr>
          <a:xfrm>
            <a:off x="1593523" y="2162614"/>
            <a:ext cx="1097280" cy="685800"/>
          </a:xfrm>
        </p:spPr>
        <p:txBody>
          <a:bodyPr>
            <a:normAutofit/>
          </a:bodyPr>
          <a:lstStyle>
            <a:lvl1pPr marL="0" indent="0">
              <a:buFontTx/>
              <a:buNone/>
              <a:defRPr sz="1400" baseline="0"/>
            </a:lvl1pPr>
          </a:lstStyle>
          <a:p>
            <a:endParaRPr lang="en-US" dirty="0"/>
          </a:p>
        </p:txBody>
      </p:sp>
      <p:sp>
        <p:nvSpPr>
          <p:cNvPr id="39" name="Picture Placeholder 12">
            <a:extLst>
              <a:ext uri="{FF2B5EF4-FFF2-40B4-BE49-F238E27FC236}">
                <a16:creationId xmlns:a16="http://schemas.microsoft.com/office/drawing/2014/main" id="{D2B9C0BF-4B13-4710-8601-FE693870E983}"/>
              </a:ext>
            </a:extLst>
          </p:cNvPr>
          <p:cNvSpPr>
            <a:spLocks noGrp="1"/>
          </p:cNvSpPr>
          <p:nvPr>
            <p:ph type="pic" sz="quarter" idx="25"/>
          </p:nvPr>
        </p:nvSpPr>
        <p:spPr>
          <a:xfrm>
            <a:off x="2799822" y="2157893"/>
            <a:ext cx="1097280" cy="685800"/>
          </a:xfrm>
        </p:spPr>
        <p:txBody>
          <a:bodyPr>
            <a:normAutofit/>
          </a:bodyPr>
          <a:lstStyle>
            <a:lvl1pPr marL="0" indent="0">
              <a:buFontTx/>
              <a:buNone/>
              <a:defRPr sz="1400"/>
            </a:lvl1pPr>
          </a:lstStyle>
          <a:p>
            <a:endParaRPr lang="en-US" dirty="0"/>
          </a:p>
        </p:txBody>
      </p:sp>
      <p:sp>
        <p:nvSpPr>
          <p:cNvPr id="40" name="Picture Placeholder 12">
            <a:extLst>
              <a:ext uri="{FF2B5EF4-FFF2-40B4-BE49-F238E27FC236}">
                <a16:creationId xmlns:a16="http://schemas.microsoft.com/office/drawing/2014/main" id="{B8CBD3BD-45EC-4313-A7BA-39108503742B}"/>
              </a:ext>
            </a:extLst>
          </p:cNvPr>
          <p:cNvSpPr>
            <a:spLocks noGrp="1"/>
          </p:cNvSpPr>
          <p:nvPr>
            <p:ph type="pic" sz="quarter" idx="26"/>
          </p:nvPr>
        </p:nvSpPr>
        <p:spPr>
          <a:xfrm>
            <a:off x="4038649" y="2163478"/>
            <a:ext cx="1097280" cy="685800"/>
          </a:xfrm>
        </p:spPr>
        <p:txBody>
          <a:bodyPr>
            <a:normAutofit/>
          </a:bodyPr>
          <a:lstStyle>
            <a:lvl1pPr marL="0" indent="0">
              <a:buFontTx/>
              <a:buNone/>
              <a:defRPr sz="1400" baseline="0"/>
            </a:lvl1pPr>
          </a:lstStyle>
          <a:p>
            <a:endParaRPr lang="en-US" dirty="0"/>
          </a:p>
        </p:txBody>
      </p:sp>
      <p:sp>
        <p:nvSpPr>
          <p:cNvPr id="41" name="Picture Placeholder 12">
            <a:extLst>
              <a:ext uri="{FF2B5EF4-FFF2-40B4-BE49-F238E27FC236}">
                <a16:creationId xmlns:a16="http://schemas.microsoft.com/office/drawing/2014/main" id="{BC2C846C-6A3D-4D8C-A97B-D1BB25483984}"/>
              </a:ext>
            </a:extLst>
          </p:cNvPr>
          <p:cNvSpPr>
            <a:spLocks noGrp="1"/>
          </p:cNvSpPr>
          <p:nvPr>
            <p:ph type="pic" sz="quarter" idx="27"/>
          </p:nvPr>
        </p:nvSpPr>
        <p:spPr>
          <a:xfrm>
            <a:off x="6462583" y="2164322"/>
            <a:ext cx="1097280" cy="685800"/>
          </a:xfrm>
        </p:spPr>
        <p:txBody>
          <a:bodyPr>
            <a:normAutofit/>
          </a:bodyPr>
          <a:lstStyle>
            <a:lvl1pPr marL="0" indent="0">
              <a:buFontTx/>
              <a:buNone/>
              <a:defRPr sz="1400" baseline="0"/>
            </a:lvl1pPr>
          </a:lstStyle>
          <a:p>
            <a:endParaRPr lang="en-US" dirty="0"/>
          </a:p>
        </p:txBody>
      </p:sp>
      <p:sp>
        <p:nvSpPr>
          <p:cNvPr id="42" name="Picture Placeholder 12">
            <a:extLst>
              <a:ext uri="{FF2B5EF4-FFF2-40B4-BE49-F238E27FC236}">
                <a16:creationId xmlns:a16="http://schemas.microsoft.com/office/drawing/2014/main" id="{B72ED24B-5CE2-4AAD-A30E-E769492697ED}"/>
              </a:ext>
            </a:extLst>
          </p:cNvPr>
          <p:cNvSpPr>
            <a:spLocks noGrp="1"/>
          </p:cNvSpPr>
          <p:nvPr>
            <p:ph type="pic" sz="quarter" idx="28"/>
          </p:nvPr>
        </p:nvSpPr>
        <p:spPr>
          <a:xfrm>
            <a:off x="5249567" y="2164322"/>
            <a:ext cx="1097280" cy="685800"/>
          </a:xfrm>
        </p:spPr>
        <p:txBody>
          <a:bodyPr>
            <a:normAutofit/>
          </a:bodyPr>
          <a:lstStyle>
            <a:lvl1pPr marL="0" indent="0">
              <a:buFontTx/>
              <a:buNone/>
              <a:defRPr sz="1400" baseline="0"/>
            </a:lvl1pPr>
          </a:lstStyle>
          <a:p>
            <a:endParaRPr lang="en-US" dirty="0"/>
          </a:p>
        </p:txBody>
      </p:sp>
      <p:sp>
        <p:nvSpPr>
          <p:cNvPr id="43" name="Picture Placeholder 12">
            <a:extLst>
              <a:ext uri="{FF2B5EF4-FFF2-40B4-BE49-F238E27FC236}">
                <a16:creationId xmlns:a16="http://schemas.microsoft.com/office/drawing/2014/main" id="{9D7F19F9-935B-464B-AC7E-4EE440A85416}"/>
              </a:ext>
            </a:extLst>
          </p:cNvPr>
          <p:cNvSpPr>
            <a:spLocks noGrp="1"/>
          </p:cNvSpPr>
          <p:nvPr>
            <p:ph type="pic" sz="quarter" idx="29"/>
          </p:nvPr>
        </p:nvSpPr>
        <p:spPr>
          <a:xfrm>
            <a:off x="7682434" y="2164767"/>
            <a:ext cx="1097280" cy="685800"/>
          </a:xfrm>
        </p:spPr>
        <p:txBody>
          <a:bodyPr>
            <a:normAutofit/>
          </a:bodyPr>
          <a:lstStyle>
            <a:lvl1pPr marL="0" indent="0">
              <a:buFontTx/>
              <a:buNone/>
              <a:defRPr sz="1400" baseline="0"/>
            </a:lvl1pPr>
          </a:lstStyle>
          <a:p>
            <a:endParaRPr lang="en-US" dirty="0"/>
          </a:p>
        </p:txBody>
      </p:sp>
      <p:sp>
        <p:nvSpPr>
          <p:cNvPr id="44" name="Picture Placeholder 12">
            <a:extLst>
              <a:ext uri="{FF2B5EF4-FFF2-40B4-BE49-F238E27FC236}">
                <a16:creationId xmlns:a16="http://schemas.microsoft.com/office/drawing/2014/main" id="{89BF6604-7D8C-4F63-8A15-95018FF2496C}"/>
              </a:ext>
            </a:extLst>
          </p:cNvPr>
          <p:cNvSpPr>
            <a:spLocks noGrp="1"/>
          </p:cNvSpPr>
          <p:nvPr>
            <p:ph type="pic" sz="quarter" idx="30" hasCustomPrompt="1"/>
          </p:nvPr>
        </p:nvSpPr>
        <p:spPr>
          <a:xfrm>
            <a:off x="375551" y="2987794"/>
            <a:ext cx="1097280" cy="685800"/>
          </a:xfrm>
        </p:spPr>
        <p:txBody>
          <a:bodyPr>
            <a:normAutofit/>
          </a:bodyPr>
          <a:lstStyle>
            <a:lvl1pPr marL="0" indent="0">
              <a:buFontTx/>
              <a:buNone/>
              <a:defRPr sz="1400"/>
            </a:lvl1pPr>
          </a:lstStyle>
          <a:p>
            <a:r>
              <a:rPr lang="en-US" dirty="0"/>
              <a:t>Picture</a:t>
            </a:r>
          </a:p>
        </p:txBody>
      </p:sp>
      <p:sp>
        <p:nvSpPr>
          <p:cNvPr id="45" name="Picture Placeholder 12">
            <a:extLst>
              <a:ext uri="{FF2B5EF4-FFF2-40B4-BE49-F238E27FC236}">
                <a16:creationId xmlns:a16="http://schemas.microsoft.com/office/drawing/2014/main" id="{CA00CCEE-C34E-43E1-9A7D-493A30B9389F}"/>
              </a:ext>
            </a:extLst>
          </p:cNvPr>
          <p:cNvSpPr>
            <a:spLocks noGrp="1"/>
          </p:cNvSpPr>
          <p:nvPr>
            <p:ph type="pic" sz="quarter" idx="31"/>
          </p:nvPr>
        </p:nvSpPr>
        <p:spPr>
          <a:xfrm>
            <a:off x="6462583" y="2975136"/>
            <a:ext cx="1097280" cy="685800"/>
          </a:xfrm>
        </p:spPr>
        <p:txBody>
          <a:bodyPr>
            <a:normAutofit/>
          </a:bodyPr>
          <a:lstStyle>
            <a:lvl1pPr marL="0" indent="0">
              <a:buFontTx/>
              <a:buNone/>
              <a:defRPr sz="1400" baseline="0"/>
            </a:lvl1pPr>
          </a:lstStyle>
          <a:p>
            <a:endParaRPr lang="en-US" dirty="0"/>
          </a:p>
        </p:txBody>
      </p:sp>
      <p:sp>
        <p:nvSpPr>
          <p:cNvPr id="46" name="Picture Placeholder 12">
            <a:extLst>
              <a:ext uri="{FF2B5EF4-FFF2-40B4-BE49-F238E27FC236}">
                <a16:creationId xmlns:a16="http://schemas.microsoft.com/office/drawing/2014/main" id="{E088EF94-8B9D-405F-81DF-16F8F193E01D}"/>
              </a:ext>
            </a:extLst>
          </p:cNvPr>
          <p:cNvSpPr>
            <a:spLocks noGrp="1"/>
          </p:cNvSpPr>
          <p:nvPr>
            <p:ph type="pic" sz="quarter" idx="32"/>
          </p:nvPr>
        </p:nvSpPr>
        <p:spPr>
          <a:xfrm>
            <a:off x="1596368" y="2999248"/>
            <a:ext cx="1097280" cy="685800"/>
          </a:xfrm>
        </p:spPr>
        <p:txBody>
          <a:bodyPr>
            <a:normAutofit/>
          </a:bodyPr>
          <a:lstStyle>
            <a:lvl1pPr marL="0" indent="0">
              <a:buFontTx/>
              <a:buNone/>
              <a:defRPr sz="1400"/>
            </a:lvl1pPr>
          </a:lstStyle>
          <a:p>
            <a:endParaRPr lang="en-US" dirty="0"/>
          </a:p>
        </p:txBody>
      </p:sp>
      <p:sp>
        <p:nvSpPr>
          <p:cNvPr id="47" name="Picture Placeholder 12">
            <a:extLst>
              <a:ext uri="{FF2B5EF4-FFF2-40B4-BE49-F238E27FC236}">
                <a16:creationId xmlns:a16="http://schemas.microsoft.com/office/drawing/2014/main" id="{AD0D7FED-3F93-4E99-BA7E-4F3C810FA7B2}"/>
              </a:ext>
            </a:extLst>
          </p:cNvPr>
          <p:cNvSpPr>
            <a:spLocks noGrp="1"/>
          </p:cNvSpPr>
          <p:nvPr>
            <p:ph type="pic" sz="quarter" idx="33"/>
          </p:nvPr>
        </p:nvSpPr>
        <p:spPr>
          <a:xfrm>
            <a:off x="2796494" y="3003709"/>
            <a:ext cx="1097280" cy="685800"/>
          </a:xfrm>
        </p:spPr>
        <p:txBody>
          <a:bodyPr>
            <a:normAutofit/>
          </a:bodyPr>
          <a:lstStyle>
            <a:lvl1pPr marL="0" indent="0">
              <a:buFontTx/>
              <a:buNone/>
              <a:defRPr sz="1400" baseline="0"/>
            </a:lvl1pPr>
          </a:lstStyle>
          <a:p>
            <a:endParaRPr lang="en-US" dirty="0"/>
          </a:p>
        </p:txBody>
      </p:sp>
      <p:sp>
        <p:nvSpPr>
          <p:cNvPr id="48" name="Picture Placeholder 12">
            <a:extLst>
              <a:ext uri="{FF2B5EF4-FFF2-40B4-BE49-F238E27FC236}">
                <a16:creationId xmlns:a16="http://schemas.microsoft.com/office/drawing/2014/main" id="{61BE7776-F5C5-4AF4-84FA-49769CD01050}"/>
              </a:ext>
            </a:extLst>
          </p:cNvPr>
          <p:cNvSpPr>
            <a:spLocks noGrp="1"/>
          </p:cNvSpPr>
          <p:nvPr>
            <p:ph type="pic" sz="quarter" idx="34"/>
          </p:nvPr>
        </p:nvSpPr>
        <p:spPr>
          <a:xfrm>
            <a:off x="5256161" y="2975136"/>
            <a:ext cx="1097280" cy="685800"/>
          </a:xfrm>
        </p:spPr>
        <p:txBody>
          <a:bodyPr>
            <a:normAutofit/>
          </a:bodyPr>
          <a:lstStyle>
            <a:lvl1pPr marL="0" indent="0">
              <a:buFontTx/>
              <a:buNone/>
              <a:defRPr sz="1400" baseline="0"/>
            </a:lvl1pPr>
          </a:lstStyle>
          <a:p>
            <a:endParaRPr lang="en-US" dirty="0"/>
          </a:p>
        </p:txBody>
      </p:sp>
      <p:sp>
        <p:nvSpPr>
          <p:cNvPr id="49" name="Picture Placeholder 12">
            <a:extLst>
              <a:ext uri="{FF2B5EF4-FFF2-40B4-BE49-F238E27FC236}">
                <a16:creationId xmlns:a16="http://schemas.microsoft.com/office/drawing/2014/main" id="{E5D0EAD7-B525-4D78-9B25-95CC6869309D}"/>
              </a:ext>
            </a:extLst>
          </p:cNvPr>
          <p:cNvSpPr>
            <a:spLocks noGrp="1"/>
          </p:cNvSpPr>
          <p:nvPr>
            <p:ph type="pic" sz="quarter" idx="35"/>
          </p:nvPr>
        </p:nvSpPr>
        <p:spPr>
          <a:xfrm>
            <a:off x="4027991" y="2993085"/>
            <a:ext cx="1097280" cy="685800"/>
          </a:xfrm>
        </p:spPr>
        <p:txBody>
          <a:bodyPr>
            <a:normAutofit/>
          </a:bodyPr>
          <a:lstStyle>
            <a:lvl1pPr marL="0" indent="0">
              <a:buFontTx/>
              <a:buNone/>
              <a:defRPr sz="1400" baseline="0"/>
            </a:lvl1pPr>
          </a:lstStyle>
          <a:p>
            <a:endParaRPr lang="en-US" dirty="0"/>
          </a:p>
        </p:txBody>
      </p:sp>
      <p:sp>
        <p:nvSpPr>
          <p:cNvPr id="50" name="Picture Placeholder 12">
            <a:extLst>
              <a:ext uri="{FF2B5EF4-FFF2-40B4-BE49-F238E27FC236}">
                <a16:creationId xmlns:a16="http://schemas.microsoft.com/office/drawing/2014/main" id="{030BDD46-085F-4F86-AA35-DDE57889C1BF}"/>
              </a:ext>
            </a:extLst>
          </p:cNvPr>
          <p:cNvSpPr>
            <a:spLocks noGrp="1"/>
          </p:cNvSpPr>
          <p:nvPr>
            <p:ph type="pic" sz="quarter" idx="36"/>
          </p:nvPr>
        </p:nvSpPr>
        <p:spPr>
          <a:xfrm>
            <a:off x="7690753" y="2975581"/>
            <a:ext cx="1097280" cy="685800"/>
          </a:xfrm>
        </p:spPr>
        <p:txBody>
          <a:bodyPr>
            <a:normAutofit/>
          </a:bodyPr>
          <a:lstStyle>
            <a:lvl1pPr marL="0" indent="0">
              <a:buFontTx/>
              <a:buNone/>
              <a:defRPr sz="1400" baseline="0"/>
            </a:lvl1pPr>
          </a:lstStyle>
          <a:p>
            <a:endParaRPr lang="en-US" dirty="0"/>
          </a:p>
        </p:txBody>
      </p:sp>
      <p:sp>
        <p:nvSpPr>
          <p:cNvPr id="51" name="Picture Placeholder 12">
            <a:extLst>
              <a:ext uri="{FF2B5EF4-FFF2-40B4-BE49-F238E27FC236}">
                <a16:creationId xmlns:a16="http://schemas.microsoft.com/office/drawing/2014/main" id="{5AD91CD7-6AC5-4E83-80D4-05D88860AC29}"/>
              </a:ext>
            </a:extLst>
          </p:cNvPr>
          <p:cNvSpPr>
            <a:spLocks noGrp="1"/>
          </p:cNvSpPr>
          <p:nvPr>
            <p:ph type="pic" sz="quarter" idx="37" hasCustomPrompt="1"/>
          </p:nvPr>
        </p:nvSpPr>
        <p:spPr>
          <a:xfrm>
            <a:off x="383510" y="3817695"/>
            <a:ext cx="1097280" cy="685800"/>
          </a:xfrm>
        </p:spPr>
        <p:txBody>
          <a:bodyPr>
            <a:normAutofit/>
          </a:bodyPr>
          <a:lstStyle>
            <a:lvl1pPr marL="0" indent="0">
              <a:buFontTx/>
              <a:buNone/>
              <a:defRPr sz="1400"/>
            </a:lvl1pPr>
          </a:lstStyle>
          <a:p>
            <a:r>
              <a:rPr lang="en-US" dirty="0"/>
              <a:t>Picture</a:t>
            </a:r>
          </a:p>
        </p:txBody>
      </p:sp>
      <p:sp>
        <p:nvSpPr>
          <p:cNvPr id="52" name="Picture Placeholder 12">
            <a:extLst>
              <a:ext uri="{FF2B5EF4-FFF2-40B4-BE49-F238E27FC236}">
                <a16:creationId xmlns:a16="http://schemas.microsoft.com/office/drawing/2014/main" id="{935903DC-A64E-4148-AB7C-BDB4A5E4B29F}"/>
              </a:ext>
            </a:extLst>
          </p:cNvPr>
          <p:cNvSpPr>
            <a:spLocks noGrp="1"/>
          </p:cNvSpPr>
          <p:nvPr>
            <p:ph type="pic" sz="quarter" idx="38"/>
          </p:nvPr>
        </p:nvSpPr>
        <p:spPr>
          <a:xfrm>
            <a:off x="1599719" y="3817695"/>
            <a:ext cx="1097280" cy="685800"/>
          </a:xfrm>
        </p:spPr>
        <p:txBody>
          <a:bodyPr>
            <a:normAutofit/>
          </a:bodyPr>
          <a:lstStyle>
            <a:lvl1pPr marL="0" indent="0">
              <a:buFontTx/>
              <a:buNone/>
              <a:defRPr sz="1400" baseline="0"/>
            </a:lvl1pPr>
          </a:lstStyle>
          <a:p>
            <a:endParaRPr lang="en-US" dirty="0"/>
          </a:p>
        </p:txBody>
      </p:sp>
      <p:sp>
        <p:nvSpPr>
          <p:cNvPr id="53" name="Picture Placeholder 12">
            <a:extLst>
              <a:ext uri="{FF2B5EF4-FFF2-40B4-BE49-F238E27FC236}">
                <a16:creationId xmlns:a16="http://schemas.microsoft.com/office/drawing/2014/main" id="{4D5CEC27-AEB0-40C0-B1B5-C6DDB4D342ED}"/>
              </a:ext>
            </a:extLst>
          </p:cNvPr>
          <p:cNvSpPr>
            <a:spLocks noGrp="1"/>
          </p:cNvSpPr>
          <p:nvPr>
            <p:ph type="pic" sz="quarter" idx="39"/>
          </p:nvPr>
        </p:nvSpPr>
        <p:spPr>
          <a:xfrm>
            <a:off x="2796494" y="3817695"/>
            <a:ext cx="1097280" cy="685800"/>
          </a:xfrm>
        </p:spPr>
        <p:txBody>
          <a:bodyPr>
            <a:normAutofit/>
          </a:bodyPr>
          <a:lstStyle>
            <a:lvl1pPr marL="0" indent="0">
              <a:buFontTx/>
              <a:buNone/>
              <a:defRPr sz="1400"/>
            </a:lvl1pPr>
          </a:lstStyle>
          <a:p>
            <a:endParaRPr lang="en-US" dirty="0"/>
          </a:p>
        </p:txBody>
      </p:sp>
      <p:sp>
        <p:nvSpPr>
          <p:cNvPr id="54" name="Picture Placeholder 12">
            <a:extLst>
              <a:ext uri="{FF2B5EF4-FFF2-40B4-BE49-F238E27FC236}">
                <a16:creationId xmlns:a16="http://schemas.microsoft.com/office/drawing/2014/main" id="{FDA72BBA-9BD7-458F-8486-0F2B3A240EE5}"/>
              </a:ext>
            </a:extLst>
          </p:cNvPr>
          <p:cNvSpPr>
            <a:spLocks noGrp="1"/>
          </p:cNvSpPr>
          <p:nvPr>
            <p:ph type="pic" sz="quarter" idx="40" hasCustomPrompt="1"/>
          </p:nvPr>
        </p:nvSpPr>
        <p:spPr>
          <a:xfrm>
            <a:off x="4027991" y="3813555"/>
            <a:ext cx="1097280" cy="685800"/>
          </a:xfrm>
        </p:spPr>
        <p:txBody>
          <a:bodyPr>
            <a:normAutofit/>
          </a:bodyPr>
          <a:lstStyle>
            <a:lvl1pPr marL="0" indent="0">
              <a:buFontTx/>
              <a:buNone/>
              <a:defRPr sz="1400" baseline="0"/>
            </a:lvl1pPr>
          </a:lstStyle>
          <a:p>
            <a:r>
              <a:rPr lang="en-US" dirty="0"/>
              <a:t>  </a:t>
            </a:r>
          </a:p>
        </p:txBody>
      </p:sp>
      <p:sp>
        <p:nvSpPr>
          <p:cNvPr id="55" name="Picture Placeholder 12">
            <a:extLst>
              <a:ext uri="{FF2B5EF4-FFF2-40B4-BE49-F238E27FC236}">
                <a16:creationId xmlns:a16="http://schemas.microsoft.com/office/drawing/2014/main" id="{D8E08477-1069-4809-8625-7C8A54995E0C}"/>
              </a:ext>
            </a:extLst>
          </p:cNvPr>
          <p:cNvSpPr>
            <a:spLocks noGrp="1"/>
          </p:cNvSpPr>
          <p:nvPr>
            <p:ph type="pic" sz="quarter" idx="41"/>
          </p:nvPr>
        </p:nvSpPr>
        <p:spPr>
          <a:xfrm>
            <a:off x="6462583" y="3813555"/>
            <a:ext cx="1097280" cy="685800"/>
          </a:xfrm>
        </p:spPr>
        <p:txBody>
          <a:bodyPr>
            <a:normAutofit/>
          </a:bodyPr>
          <a:lstStyle>
            <a:lvl1pPr marL="0" indent="0">
              <a:buFontTx/>
              <a:buNone/>
              <a:defRPr sz="1400" baseline="0"/>
            </a:lvl1pPr>
          </a:lstStyle>
          <a:p>
            <a:endParaRPr lang="en-US" dirty="0"/>
          </a:p>
        </p:txBody>
      </p:sp>
      <p:sp>
        <p:nvSpPr>
          <p:cNvPr id="56" name="Picture Placeholder 12">
            <a:extLst>
              <a:ext uri="{FF2B5EF4-FFF2-40B4-BE49-F238E27FC236}">
                <a16:creationId xmlns:a16="http://schemas.microsoft.com/office/drawing/2014/main" id="{5E1BEFED-53C3-4F7F-8743-97C4D7C49FFC}"/>
              </a:ext>
            </a:extLst>
          </p:cNvPr>
          <p:cNvSpPr>
            <a:spLocks noGrp="1"/>
          </p:cNvSpPr>
          <p:nvPr>
            <p:ph type="pic" sz="quarter" idx="42"/>
          </p:nvPr>
        </p:nvSpPr>
        <p:spPr>
          <a:xfrm>
            <a:off x="5248819" y="3820108"/>
            <a:ext cx="1097280" cy="685800"/>
          </a:xfrm>
        </p:spPr>
        <p:txBody>
          <a:bodyPr>
            <a:normAutofit/>
          </a:bodyPr>
          <a:lstStyle>
            <a:lvl1pPr marL="0" indent="0">
              <a:buFontTx/>
              <a:buNone/>
              <a:defRPr sz="1400" baseline="0"/>
            </a:lvl1pPr>
          </a:lstStyle>
          <a:p>
            <a:endParaRPr lang="en-US" dirty="0"/>
          </a:p>
        </p:txBody>
      </p:sp>
      <p:sp>
        <p:nvSpPr>
          <p:cNvPr id="57" name="Picture Placeholder 12">
            <a:extLst>
              <a:ext uri="{FF2B5EF4-FFF2-40B4-BE49-F238E27FC236}">
                <a16:creationId xmlns:a16="http://schemas.microsoft.com/office/drawing/2014/main" id="{9DE68F18-8553-4AC6-9D07-180DD788B861}"/>
              </a:ext>
            </a:extLst>
          </p:cNvPr>
          <p:cNvSpPr>
            <a:spLocks noGrp="1"/>
          </p:cNvSpPr>
          <p:nvPr>
            <p:ph type="pic" sz="quarter" idx="43"/>
          </p:nvPr>
        </p:nvSpPr>
        <p:spPr>
          <a:xfrm>
            <a:off x="7696963" y="3803768"/>
            <a:ext cx="1097280" cy="685800"/>
          </a:xfrm>
        </p:spPr>
        <p:txBody>
          <a:bodyPr>
            <a:normAutofit/>
          </a:bodyPr>
          <a:lstStyle>
            <a:lvl1pPr marL="0" indent="0">
              <a:buFontTx/>
              <a:buNone/>
              <a:defRPr sz="1400" baseline="0"/>
            </a:lvl1pPr>
          </a:lstStyle>
          <a:p>
            <a:endParaRPr lang="en-US" dirty="0"/>
          </a:p>
        </p:txBody>
      </p:sp>
    </p:spTree>
    <p:extLst>
      <p:ext uri="{BB962C8B-B14F-4D97-AF65-F5344CB8AC3E}">
        <p14:creationId xmlns:p14="http://schemas.microsoft.com/office/powerpoint/2010/main" val="385124927"/>
      </p:ext>
    </p:extLst>
  </p:cSld>
  <p:clrMapOvr>
    <a:masterClrMapping/>
  </p:clrMapOvr>
  <p:extLst>
    <p:ext uri="{DCECCB84-F9BA-43D5-87BE-67443E8EF086}">
      <p15:sldGuideLst xmlns:p15="http://schemas.microsoft.com/office/powerpoint/2012/main">
        <p15:guide id="1" orient="horz" pos="374" userDrawn="1">
          <p15:clr>
            <a:srgbClr val="FBAE40"/>
          </p15:clr>
        </p15:guide>
        <p15:guide id="2" pos="23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ABCF3-F0F6-41A6-8E2F-DCD4757FEE46}"/>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F960331-66AD-4EC3-8A4F-860BA728C77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74BA80-0F97-49D4-A219-2C6B02668C4A}"/>
              </a:ext>
            </a:extLst>
          </p:cNvPr>
          <p:cNvSpPr>
            <a:spLocks noGrp="1"/>
          </p:cNvSpPr>
          <p:nvPr>
            <p:ph type="dt" sz="half" idx="10"/>
          </p:nvPr>
        </p:nvSpPr>
        <p:spPr/>
        <p:txBody>
          <a:bodyPr/>
          <a:lstStyle/>
          <a:p>
            <a:fld id="{BE21CAE3-E4EB-4D27-96C9-F35CCC8103E3}" type="datetimeFigureOut">
              <a:rPr lang="en-US" smtClean="0"/>
              <a:t>10/11/2020</a:t>
            </a:fld>
            <a:endParaRPr lang="en-US"/>
          </a:p>
        </p:txBody>
      </p:sp>
      <p:sp>
        <p:nvSpPr>
          <p:cNvPr id="5" name="Footer Placeholder 4">
            <a:extLst>
              <a:ext uri="{FF2B5EF4-FFF2-40B4-BE49-F238E27FC236}">
                <a16:creationId xmlns:a16="http://schemas.microsoft.com/office/drawing/2014/main" id="{90B3F994-9D14-49D4-929A-E3F91BAD44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624670-809C-466B-AF45-9AF7800CC819}"/>
              </a:ext>
            </a:extLst>
          </p:cNvPr>
          <p:cNvSpPr>
            <a:spLocks noGrp="1"/>
          </p:cNvSpPr>
          <p:nvPr>
            <p:ph type="sldNum" sz="quarter" idx="12"/>
          </p:nvPr>
        </p:nvSpPr>
        <p:spPr/>
        <p:txBody>
          <a:bodyPr/>
          <a:lstStyle/>
          <a:p>
            <a:fld id="{B5A65EBA-4101-4B3C-A2CF-94B932EE2B0D}" type="slidenum">
              <a:rPr lang="en-US" smtClean="0"/>
              <a:t>‹#›</a:t>
            </a:fld>
            <a:endParaRPr lang="en-US"/>
          </a:p>
        </p:txBody>
      </p:sp>
    </p:spTree>
    <p:extLst>
      <p:ext uri="{BB962C8B-B14F-4D97-AF65-F5344CB8AC3E}">
        <p14:creationId xmlns:p14="http://schemas.microsoft.com/office/powerpoint/2010/main" val="14334749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14B36-B675-47A9-B945-AD77952B60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5EBC76-E0D7-4A4E-9F6F-27F464ABC7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BD4053-33E1-4435-9DD3-17218E910AD2}"/>
              </a:ext>
            </a:extLst>
          </p:cNvPr>
          <p:cNvSpPr>
            <a:spLocks noGrp="1"/>
          </p:cNvSpPr>
          <p:nvPr>
            <p:ph type="dt" sz="half" idx="10"/>
          </p:nvPr>
        </p:nvSpPr>
        <p:spPr/>
        <p:txBody>
          <a:bodyPr/>
          <a:lstStyle/>
          <a:p>
            <a:fld id="{BE21CAE3-E4EB-4D27-96C9-F35CCC8103E3}" type="datetimeFigureOut">
              <a:rPr lang="en-US" smtClean="0"/>
              <a:t>10/11/2020</a:t>
            </a:fld>
            <a:endParaRPr lang="en-US"/>
          </a:p>
        </p:txBody>
      </p:sp>
      <p:sp>
        <p:nvSpPr>
          <p:cNvPr id="5" name="Footer Placeholder 4">
            <a:extLst>
              <a:ext uri="{FF2B5EF4-FFF2-40B4-BE49-F238E27FC236}">
                <a16:creationId xmlns:a16="http://schemas.microsoft.com/office/drawing/2014/main" id="{412A4CF1-04B6-4C1A-8BD5-E52BC8CC60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841B53-64D1-464A-BB41-C23FFE690C9C}"/>
              </a:ext>
            </a:extLst>
          </p:cNvPr>
          <p:cNvSpPr>
            <a:spLocks noGrp="1"/>
          </p:cNvSpPr>
          <p:nvPr>
            <p:ph type="sldNum" sz="quarter" idx="12"/>
          </p:nvPr>
        </p:nvSpPr>
        <p:spPr/>
        <p:txBody>
          <a:bodyPr/>
          <a:lstStyle/>
          <a:p>
            <a:fld id="{B5A65EBA-4101-4B3C-A2CF-94B932EE2B0D}" type="slidenum">
              <a:rPr lang="en-US" smtClean="0"/>
              <a:t>‹#›</a:t>
            </a:fld>
            <a:endParaRPr lang="en-US"/>
          </a:p>
        </p:txBody>
      </p:sp>
    </p:spTree>
    <p:extLst>
      <p:ext uri="{BB962C8B-B14F-4D97-AF65-F5344CB8AC3E}">
        <p14:creationId xmlns:p14="http://schemas.microsoft.com/office/powerpoint/2010/main" val="5057855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821C0-ED53-42B1-86B4-B2E52719ED0B}"/>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263A5F8-6AEE-42BD-9D8D-289686357E68}"/>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E2415F-FD87-483E-930D-949C663B03DA}"/>
              </a:ext>
            </a:extLst>
          </p:cNvPr>
          <p:cNvSpPr>
            <a:spLocks noGrp="1"/>
          </p:cNvSpPr>
          <p:nvPr>
            <p:ph type="dt" sz="half" idx="10"/>
          </p:nvPr>
        </p:nvSpPr>
        <p:spPr/>
        <p:txBody>
          <a:bodyPr/>
          <a:lstStyle/>
          <a:p>
            <a:fld id="{BE21CAE3-E4EB-4D27-96C9-F35CCC8103E3}" type="datetimeFigureOut">
              <a:rPr lang="en-US" smtClean="0"/>
              <a:t>10/11/2020</a:t>
            </a:fld>
            <a:endParaRPr lang="en-US"/>
          </a:p>
        </p:txBody>
      </p:sp>
      <p:sp>
        <p:nvSpPr>
          <p:cNvPr id="5" name="Footer Placeholder 4">
            <a:extLst>
              <a:ext uri="{FF2B5EF4-FFF2-40B4-BE49-F238E27FC236}">
                <a16:creationId xmlns:a16="http://schemas.microsoft.com/office/drawing/2014/main" id="{82A4AFFC-F2BB-4155-BC7B-F8D56BB20F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A4C58C-D10B-42F9-9C3D-AD1EE2EFDDE3}"/>
              </a:ext>
            </a:extLst>
          </p:cNvPr>
          <p:cNvSpPr>
            <a:spLocks noGrp="1"/>
          </p:cNvSpPr>
          <p:nvPr>
            <p:ph type="sldNum" sz="quarter" idx="12"/>
          </p:nvPr>
        </p:nvSpPr>
        <p:spPr/>
        <p:txBody>
          <a:bodyPr/>
          <a:lstStyle/>
          <a:p>
            <a:fld id="{B5A65EBA-4101-4B3C-A2CF-94B932EE2B0D}" type="slidenum">
              <a:rPr lang="en-US" smtClean="0"/>
              <a:t>‹#›</a:t>
            </a:fld>
            <a:endParaRPr lang="en-US"/>
          </a:p>
        </p:txBody>
      </p:sp>
    </p:spTree>
    <p:extLst>
      <p:ext uri="{BB962C8B-B14F-4D97-AF65-F5344CB8AC3E}">
        <p14:creationId xmlns:p14="http://schemas.microsoft.com/office/powerpoint/2010/main" val="4276165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ECF2610-761B-4D23-AA6D-6A2CF94EB3D6}" type="datetimeFigureOut">
              <a:rPr lang="en-US" smtClean="0"/>
              <a:t>10/11/2020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9D3D0F-339C-41DF-8CC5-856E17B93126}" type="slidenum">
              <a:rPr lang="en-US" smtClean="0"/>
              <a:t>‹#›</a:t>
            </a:fld>
            <a:endParaRPr lang="en-US"/>
          </a:p>
        </p:txBody>
      </p:sp>
    </p:spTree>
    <p:extLst>
      <p:ext uri="{BB962C8B-B14F-4D97-AF65-F5344CB8AC3E}">
        <p14:creationId xmlns:p14="http://schemas.microsoft.com/office/powerpoint/2010/main" val="12005102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A4E31-6763-42DA-AEA3-CA7829B3F8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5B4CE1-13A3-4B00-8C49-85A775BA017A}"/>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00F896-0318-483D-9690-9AFA4D12AB45}"/>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FEEDA6C-4581-43D2-8DC5-9B0906D58CA6}"/>
              </a:ext>
            </a:extLst>
          </p:cNvPr>
          <p:cNvSpPr>
            <a:spLocks noGrp="1"/>
          </p:cNvSpPr>
          <p:nvPr>
            <p:ph type="dt" sz="half" idx="10"/>
          </p:nvPr>
        </p:nvSpPr>
        <p:spPr/>
        <p:txBody>
          <a:bodyPr/>
          <a:lstStyle/>
          <a:p>
            <a:fld id="{BE21CAE3-E4EB-4D27-96C9-F35CCC8103E3}" type="datetimeFigureOut">
              <a:rPr lang="en-US" smtClean="0"/>
              <a:t>10/11/2020</a:t>
            </a:fld>
            <a:endParaRPr lang="en-US"/>
          </a:p>
        </p:txBody>
      </p:sp>
      <p:sp>
        <p:nvSpPr>
          <p:cNvPr id="6" name="Footer Placeholder 5">
            <a:extLst>
              <a:ext uri="{FF2B5EF4-FFF2-40B4-BE49-F238E27FC236}">
                <a16:creationId xmlns:a16="http://schemas.microsoft.com/office/drawing/2014/main" id="{CA7D5268-2312-44FC-AB01-5F10E23BB5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A333B0-E446-41CD-B9DA-EC942BCEB420}"/>
              </a:ext>
            </a:extLst>
          </p:cNvPr>
          <p:cNvSpPr>
            <a:spLocks noGrp="1"/>
          </p:cNvSpPr>
          <p:nvPr>
            <p:ph type="sldNum" sz="quarter" idx="12"/>
          </p:nvPr>
        </p:nvSpPr>
        <p:spPr/>
        <p:txBody>
          <a:bodyPr/>
          <a:lstStyle/>
          <a:p>
            <a:fld id="{B5A65EBA-4101-4B3C-A2CF-94B932EE2B0D}" type="slidenum">
              <a:rPr lang="en-US" smtClean="0"/>
              <a:t>‹#›</a:t>
            </a:fld>
            <a:endParaRPr lang="en-US"/>
          </a:p>
        </p:txBody>
      </p:sp>
    </p:spTree>
    <p:extLst>
      <p:ext uri="{BB962C8B-B14F-4D97-AF65-F5344CB8AC3E}">
        <p14:creationId xmlns:p14="http://schemas.microsoft.com/office/powerpoint/2010/main" val="4512236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FD3FC-8F7A-418F-B4B6-575F1750EF28}"/>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6EFE05E-EB05-4F83-B6EA-92AB3D98EFE8}"/>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D61BE8-4569-4584-8CB8-25404966D776}"/>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9F00D4-5120-47AF-93C5-9993A486EEC3}"/>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A420129-F4E8-4849-BB3D-C1B0834BDB2D}"/>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CEA350-88E9-4E60-AB25-543D0FC6BD29}"/>
              </a:ext>
            </a:extLst>
          </p:cNvPr>
          <p:cNvSpPr>
            <a:spLocks noGrp="1"/>
          </p:cNvSpPr>
          <p:nvPr>
            <p:ph type="dt" sz="half" idx="10"/>
          </p:nvPr>
        </p:nvSpPr>
        <p:spPr/>
        <p:txBody>
          <a:bodyPr/>
          <a:lstStyle/>
          <a:p>
            <a:fld id="{BE21CAE3-E4EB-4D27-96C9-F35CCC8103E3}" type="datetimeFigureOut">
              <a:rPr lang="en-US" smtClean="0"/>
              <a:t>10/11/2020</a:t>
            </a:fld>
            <a:endParaRPr lang="en-US"/>
          </a:p>
        </p:txBody>
      </p:sp>
      <p:sp>
        <p:nvSpPr>
          <p:cNvPr id="8" name="Footer Placeholder 7">
            <a:extLst>
              <a:ext uri="{FF2B5EF4-FFF2-40B4-BE49-F238E27FC236}">
                <a16:creationId xmlns:a16="http://schemas.microsoft.com/office/drawing/2014/main" id="{EE189C9A-0788-418B-8171-A6ADD3FC4D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575525-D99C-4124-83A5-12FAB47D9E10}"/>
              </a:ext>
            </a:extLst>
          </p:cNvPr>
          <p:cNvSpPr>
            <a:spLocks noGrp="1"/>
          </p:cNvSpPr>
          <p:nvPr>
            <p:ph type="sldNum" sz="quarter" idx="12"/>
          </p:nvPr>
        </p:nvSpPr>
        <p:spPr/>
        <p:txBody>
          <a:bodyPr/>
          <a:lstStyle/>
          <a:p>
            <a:fld id="{B5A65EBA-4101-4B3C-A2CF-94B932EE2B0D}" type="slidenum">
              <a:rPr lang="en-US" smtClean="0"/>
              <a:t>‹#›</a:t>
            </a:fld>
            <a:endParaRPr lang="en-US"/>
          </a:p>
        </p:txBody>
      </p:sp>
    </p:spTree>
    <p:extLst>
      <p:ext uri="{BB962C8B-B14F-4D97-AF65-F5344CB8AC3E}">
        <p14:creationId xmlns:p14="http://schemas.microsoft.com/office/powerpoint/2010/main" val="36803038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A72F8-03F0-4CA3-BEC6-DBC7C9E88D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3FEF483-E6AE-4123-8EC9-846D3341D326}"/>
              </a:ext>
            </a:extLst>
          </p:cNvPr>
          <p:cNvSpPr>
            <a:spLocks noGrp="1"/>
          </p:cNvSpPr>
          <p:nvPr>
            <p:ph type="dt" sz="half" idx="10"/>
          </p:nvPr>
        </p:nvSpPr>
        <p:spPr/>
        <p:txBody>
          <a:bodyPr/>
          <a:lstStyle/>
          <a:p>
            <a:fld id="{BE21CAE3-E4EB-4D27-96C9-F35CCC8103E3}" type="datetimeFigureOut">
              <a:rPr lang="en-US" smtClean="0"/>
              <a:t>10/11/2020</a:t>
            </a:fld>
            <a:endParaRPr lang="en-US"/>
          </a:p>
        </p:txBody>
      </p:sp>
      <p:sp>
        <p:nvSpPr>
          <p:cNvPr id="4" name="Footer Placeholder 3">
            <a:extLst>
              <a:ext uri="{FF2B5EF4-FFF2-40B4-BE49-F238E27FC236}">
                <a16:creationId xmlns:a16="http://schemas.microsoft.com/office/drawing/2014/main" id="{88D9C5CC-04B7-4F1E-9C1A-79E98C43E83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B66C14-B7EE-4987-B4E9-B5A8B82651B3}"/>
              </a:ext>
            </a:extLst>
          </p:cNvPr>
          <p:cNvSpPr>
            <a:spLocks noGrp="1"/>
          </p:cNvSpPr>
          <p:nvPr>
            <p:ph type="sldNum" sz="quarter" idx="12"/>
          </p:nvPr>
        </p:nvSpPr>
        <p:spPr/>
        <p:txBody>
          <a:bodyPr/>
          <a:lstStyle/>
          <a:p>
            <a:fld id="{B5A65EBA-4101-4B3C-A2CF-94B932EE2B0D}" type="slidenum">
              <a:rPr lang="en-US" smtClean="0"/>
              <a:t>‹#›</a:t>
            </a:fld>
            <a:endParaRPr lang="en-US"/>
          </a:p>
        </p:txBody>
      </p:sp>
    </p:spTree>
    <p:extLst>
      <p:ext uri="{BB962C8B-B14F-4D97-AF65-F5344CB8AC3E}">
        <p14:creationId xmlns:p14="http://schemas.microsoft.com/office/powerpoint/2010/main" val="33651495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89E476-8662-41C9-B83B-65ED7464E474}"/>
              </a:ext>
            </a:extLst>
          </p:cNvPr>
          <p:cNvSpPr>
            <a:spLocks noGrp="1"/>
          </p:cNvSpPr>
          <p:nvPr>
            <p:ph type="dt" sz="half" idx="10"/>
          </p:nvPr>
        </p:nvSpPr>
        <p:spPr/>
        <p:txBody>
          <a:bodyPr/>
          <a:lstStyle/>
          <a:p>
            <a:fld id="{BE21CAE3-E4EB-4D27-96C9-F35CCC8103E3}" type="datetimeFigureOut">
              <a:rPr lang="en-US" smtClean="0"/>
              <a:t>10/11/2020</a:t>
            </a:fld>
            <a:endParaRPr lang="en-US"/>
          </a:p>
        </p:txBody>
      </p:sp>
      <p:sp>
        <p:nvSpPr>
          <p:cNvPr id="3" name="Footer Placeholder 2">
            <a:extLst>
              <a:ext uri="{FF2B5EF4-FFF2-40B4-BE49-F238E27FC236}">
                <a16:creationId xmlns:a16="http://schemas.microsoft.com/office/drawing/2014/main" id="{F8267390-8FB1-40F9-8C56-793523D231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C9F21F-4FBD-4F42-8C31-ADDCE64EE64D}"/>
              </a:ext>
            </a:extLst>
          </p:cNvPr>
          <p:cNvSpPr>
            <a:spLocks noGrp="1"/>
          </p:cNvSpPr>
          <p:nvPr>
            <p:ph type="sldNum" sz="quarter" idx="12"/>
          </p:nvPr>
        </p:nvSpPr>
        <p:spPr/>
        <p:txBody>
          <a:bodyPr/>
          <a:lstStyle/>
          <a:p>
            <a:fld id="{B5A65EBA-4101-4B3C-A2CF-94B932EE2B0D}" type="slidenum">
              <a:rPr lang="en-US" smtClean="0"/>
              <a:t>‹#›</a:t>
            </a:fld>
            <a:endParaRPr lang="en-US"/>
          </a:p>
        </p:txBody>
      </p:sp>
    </p:spTree>
    <p:extLst>
      <p:ext uri="{BB962C8B-B14F-4D97-AF65-F5344CB8AC3E}">
        <p14:creationId xmlns:p14="http://schemas.microsoft.com/office/powerpoint/2010/main" val="5819440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E5478-2FD5-4C7C-B1BB-8F5065A9EE1E}"/>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2A16493-07FE-46A3-8A33-BF38E819C78A}"/>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51388E-5F2F-4EDE-BBF9-217414656D1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96CB20-EAE8-4030-96D0-268EA9863609}"/>
              </a:ext>
            </a:extLst>
          </p:cNvPr>
          <p:cNvSpPr>
            <a:spLocks noGrp="1"/>
          </p:cNvSpPr>
          <p:nvPr>
            <p:ph type="dt" sz="half" idx="10"/>
          </p:nvPr>
        </p:nvSpPr>
        <p:spPr/>
        <p:txBody>
          <a:bodyPr/>
          <a:lstStyle/>
          <a:p>
            <a:fld id="{BE21CAE3-E4EB-4D27-96C9-F35CCC8103E3}" type="datetimeFigureOut">
              <a:rPr lang="en-US" smtClean="0"/>
              <a:t>10/11/2020</a:t>
            </a:fld>
            <a:endParaRPr lang="en-US"/>
          </a:p>
        </p:txBody>
      </p:sp>
      <p:sp>
        <p:nvSpPr>
          <p:cNvPr id="6" name="Footer Placeholder 5">
            <a:extLst>
              <a:ext uri="{FF2B5EF4-FFF2-40B4-BE49-F238E27FC236}">
                <a16:creationId xmlns:a16="http://schemas.microsoft.com/office/drawing/2014/main" id="{754E8DFE-7D03-48F8-AA9B-390C8E8596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E03CA3-87C2-461A-95D0-9879786D9FBF}"/>
              </a:ext>
            </a:extLst>
          </p:cNvPr>
          <p:cNvSpPr>
            <a:spLocks noGrp="1"/>
          </p:cNvSpPr>
          <p:nvPr>
            <p:ph type="sldNum" sz="quarter" idx="12"/>
          </p:nvPr>
        </p:nvSpPr>
        <p:spPr/>
        <p:txBody>
          <a:bodyPr/>
          <a:lstStyle/>
          <a:p>
            <a:fld id="{B5A65EBA-4101-4B3C-A2CF-94B932EE2B0D}" type="slidenum">
              <a:rPr lang="en-US" smtClean="0"/>
              <a:t>‹#›</a:t>
            </a:fld>
            <a:endParaRPr lang="en-US"/>
          </a:p>
        </p:txBody>
      </p:sp>
    </p:spTree>
    <p:extLst>
      <p:ext uri="{BB962C8B-B14F-4D97-AF65-F5344CB8AC3E}">
        <p14:creationId xmlns:p14="http://schemas.microsoft.com/office/powerpoint/2010/main" val="6772482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A31B4-31D6-413E-8361-28602A6FDC07}"/>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8D85AC-9EA7-4E50-A570-129636588B91}"/>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9FA0CF7-6B1C-4FAF-9F6B-672C8D0284D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D52628-5534-4966-93BE-7F0E929C31AA}"/>
              </a:ext>
            </a:extLst>
          </p:cNvPr>
          <p:cNvSpPr>
            <a:spLocks noGrp="1"/>
          </p:cNvSpPr>
          <p:nvPr>
            <p:ph type="dt" sz="half" idx="10"/>
          </p:nvPr>
        </p:nvSpPr>
        <p:spPr/>
        <p:txBody>
          <a:bodyPr/>
          <a:lstStyle/>
          <a:p>
            <a:fld id="{BE21CAE3-E4EB-4D27-96C9-F35CCC8103E3}" type="datetimeFigureOut">
              <a:rPr lang="en-US" smtClean="0"/>
              <a:t>10/11/2020</a:t>
            </a:fld>
            <a:endParaRPr lang="en-US"/>
          </a:p>
        </p:txBody>
      </p:sp>
      <p:sp>
        <p:nvSpPr>
          <p:cNvPr id="6" name="Footer Placeholder 5">
            <a:extLst>
              <a:ext uri="{FF2B5EF4-FFF2-40B4-BE49-F238E27FC236}">
                <a16:creationId xmlns:a16="http://schemas.microsoft.com/office/drawing/2014/main" id="{496F6D90-1D6E-4D63-A351-EA21D0299A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2F65FD-F062-4A8C-877F-4A51C2779E9E}"/>
              </a:ext>
            </a:extLst>
          </p:cNvPr>
          <p:cNvSpPr>
            <a:spLocks noGrp="1"/>
          </p:cNvSpPr>
          <p:nvPr>
            <p:ph type="sldNum" sz="quarter" idx="12"/>
          </p:nvPr>
        </p:nvSpPr>
        <p:spPr/>
        <p:txBody>
          <a:bodyPr/>
          <a:lstStyle/>
          <a:p>
            <a:fld id="{B5A65EBA-4101-4B3C-A2CF-94B932EE2B0D}" type="slidenum">
              <a:rPr lang="en-US" smtClean="0"/>
              <a:t>‹#›</a:t>
            </a:fld>
            <a:endParaRPr lang="en-US"/>
          </a:p>
        </p:txBody>
      </p:sp>
    </p:spTree>
    <p:extLst>
      <p:ext uri="{BB962C8B-B14F-4D97-AF65-F5344CB8AC3E}">
        <p14:creationId xmlns:p14="http://schemas.microsoft.com/office/powerpoint/2010/main" val="29837859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FF068-3974-4E99-8D59-CC1D4908B9D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3EA1BA-56F1-4267-8041-913256BCF1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AD4249-6ACD-45B3-9EFA-EB1971C14022}"/>
              </a:ext>
            </a:extLst>
          </p:cNvPr>
          <p:cNvSpPr>
            <a:spLocks noGrp="1"/>
          </p:cNvSpPr>
          <p:nvPr>
            <p:ph type="dt" sz="half" idx="10"/>
          </p:nvPr>
        </p:nvSpPr>
        <p:spPr/>
        <p:txBody>
          <a:bodyPr/>
          <a:lstStyle/>
          <a:p>
            <a:fld id="{BE21CAE3-E4EB-4D27-96C9-F35CCC8103E3}" type="datetimeFigureOut">
              <a:rPr lang="en-US" smtClean="0"/>
              <a:t>10/11/2020</a:t>
            </a:fld>
            <a:endParaRPr lang="en-US"/>
          </a:p>
        </p:txBody>
      </p:sp>
      <p:sp>
        <p:nvSpPr>
          <p:cNvPr id="5" name="Footer Placeholder 4">
            <a:extLst>
              <a:ext uri="{FF2B5EF4-FFF2-40B4-BE49-F238E27FC236}">
                <a16:creationId xmlns:a16="http://schemas.microsoft.com/office/drawing/2014/main" id="{25355F87-1D09-40DC-B708-D0FF81C27E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1C263-E22B-4256-9A66-EFDBCBA75311}"/>
              </a:ext>
            </a:extLst>
          </p:cNvPr>
          <p:cNvSpPr>
            <a:spLocks noGrp="1"/>
          </p:cNvSpPr>
          <p:nvPr>
            <p:ph type="sldNum" sz="quarter" idx="12"/>
          </p:nvPr>
        </p:nvSpPr>
        <p:spPr/>
        <p:txBody>
          <a:bodyPr/>
          <a:lstStyle/>
          <a:p>
            <a:fld id="{B5A65EBA-4101-4B3C-A2CF-94B932EE2B0D}" type="slidenum">
              <a:rPr lang="en-US" smtClean="0"/>
              <a:t>‹#›</a:t>
            </a:fld>
            <a:endParaRPr lang="en-US"/>
          </a:p>
        </p:txBody>
      </p:sp>
    </p:spTree>
    <p:extLst>
      <p:ext uri="{BB962C8B-B14F-4D97-AF65-F5344CB8AC3E}">
        <p14:creationId xmlns:p14="http://schemas.microsoft.com/office/powerpoint/2010/main" val="42748241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6932AF-149E-4BF1-8129-7923BEA35E77}"/>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F777EBF-5322-40C5-A1E8-24D3364F9150}"/>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FEF850-B730-4D46-9DF8-6E774B609042}"/>
              </a:ext>
            </a:extLst>
          </p:cNvPr>
          <p:cNvSpPr>
            <a:spLocks noGrp="1"/>
          </p:cNvSpPr>
          <p:nvPr>
            <p:ph type="dt" sz="half" idx="10"/>
          </p:nvPr>
        </p:nvSpPr>
        <p:spPr/>
        <p:txBody>
          <a:bodyPr/>
          <a:lstStyle/>
          <a:p>
            <a:fld id="{BE21CAE3-E4EB-4D27-96C9-F35CCC8103E3}" type="datetimeFigureOut">
              <a:rPr lang="en-US" smtClean="0"/>
              <a:t>10/11/2020</a:t>
            </a:fld>
            <a:endParaRPr lang="en-US"/>
          </a:p>
        </p:txBody>
      </p:sp>
      <p:sp>
        <p:nvSpPr>
          <p:cNvPr id="5" name="Footer Placeholder 4">
            <a:extLst>
              <a:ext uri="{FF2B5EF4-FFF2-40B4-BE49-F238E27FC236}">
                <a16:creationId xmlns:a16="http://schemas.microsoft.com/office/drawing/2014/main" id="{62097D2F-E311-4FAB-9547-74E6B27EFE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B6DAF4-7A03-4803-87A1-B89D483BF800}"/>
              </a:ext>
            </a:extLst>
          </p:cNvPr>
          <p:cNvSpPr>
            <a:spLocks noGrp="1"/>
          </p:cNvSpPr>
          <p:nvPr>
            <p:ph type="sldNum" sz="quarter" idx="12"/>
          </p:nvPr>
        </p:nvSpPr>
        <p:spPr/>
        <p:txBody>
          <a:bodyPr/>
          <a:lstStyle/>
          <a:p>
            <a:fld id="{B5A65EBA-4101-4B3C-A2CF-94B932EE2B0D}" type="slidenum">
              <a:rPr lang="en-US" smtClean="0"/>
              <a:t>‹#›</a:t>
            </a:fld>
            <a:endParaRPr lang="en-US"/>
          </a:p>
        </p:txBody>
      </p:sp>
    </p:spTree>
    <p:extLst>
      <p:ext uri="{BB962C8B-B14F-4D97-AF65-F5344CB8AC3E}">
        <p14:creationId xmlns:p14="http://schemas.microsoft.com/office/powerpoint/2010/main" val="1761507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ECF2610-761B-4D23-AA6D-6A2CF94EB3D6}" type="datetimeFigureOut">
              <a:rPr lang="en-US" smtClean="0"/>
              <a:t>10/11/2020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9D3D0F-339C-41DF-8CC5-856E17B93126}" type="slidenum">
              <a:rPr lang="en-US" smtClean="0"/>
              <a:t>‹#›</a:t>
            </a:fld>
            <a:endParaRPr lang="en-US"/>
          </a:p>
        </p:txBody>
      </p:sp>
    </p:spTree>
    <p:extLst>
      <p:ext uri="{BB962C8B-B14F-4D97-AF65-F5344CB8AC3E}">
        <p14:creationId xmlns:p14="http://schemas.microsoft.com/office/powerpoint/2010/main" val="902206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20BFB527-BDC4-4948-A7AC-0C6A18355F3A}"/>
              </a:ext>
            </a:extLst>
          </p:cNvPr>
          <p:cNvSpPr>
            <a:spLocks noGrp="1"/>
          </p:cNvSpPr>
          <p:nvPr>
            <p:ph type="pic" sz="quarter" idx="14"/>
          </p:nvPr>
        </p:nvSpPr>
        <p:spPr>
          <a:xfrm>
            <a:off x="752355" y="717631"/>
            <a:ext cx="7639290" cy="4631588"/>
          </a:xfrm>
        </p:spPr>
        <p:txBody>
          <a:bodyPr/>
          <a:lstStyle>
            <a:lvl1pPr marL="0" indent="0">
              <a:buNone/>
              <a:defRPr/>
            </a:lvl1pPr>
          </a:lstStyle>
          <a:p>
            <a:endParaRPr lang="en-US" dirty="0"/>
          </a:p>
        </p:txBody>
      </p:sp>
      <p:sp>
        <p:nvSpPr>
          <p:cNvPr id="11" name="Text Placeholder 10">
            <a:extLst>
              <a:ext uri="{FF2B5EF4-FFF2-40B4-BE49-F238E27FC236}">
                <a16:creationId xmlns:a16="http://schemas.microsoft.com/office/drawing/2014/main" id="{772D8157-AF69-4AC2-BE0F-7F2A9BAAE95B}"/>
              </a:ext>
            </a:extLst>
          </p:cNvPr>
          <p:cNvSpPr>
            <a:spLocks noGrp="1"/>
          </p:cNvSpPr>
          <p:nvPr>
            <p:ph type="body" sz="quarter" idx="15" hasCustomPrompt="1"/>
          </p:nvPr>
        </p:nvSpPr>
        <p:spPr>
          <a:xfrm>
            <a:off x="748028" y="5349219"/>
            <a:ext cx="3628221" cy="365756"/>
          </a:xfrm>
        </p:spPr>
        <p:txBody>
          <a:bodyPr tIns="0"/>
          <a:lstStyle>
            <a:lvl2pPr marL="0" indent="0">
              <a:lnSpc>
                <a:spcPct val="100000"/>
              </a:lnSpc>
              <a:spcBef>
                <a:spcPts val="0"/>
              </a:spcBef>
              <a:buFontTx/>
              <a:buNone/>
              <a:defRPr/>
            </a:lvl2pPr>
            <a:lvl3pPr marL="914400" indent="0">
              <a:spcBef>
                <a:spcPts val="0"/>
              </a:spcBef>
              <a:buFontTx/>
              <a:buNone/>
              <a:defRPr/>
            </a:lvl3pPr>
            <a:lvl4pPr>
              <a:spcBef>
                <a:spcPts val="0"/>
              </a:spcBef>
              <a:defRPr/>
            </a:lvl4pPr>
            <a:lvl5pPr>
              <a:spcBef>
                <a:spcPts val="0"/>
              </a:spcBef>
              <a:defRPr/>
            </a:lvl5pPr>
          </a:lstStyle>
          <a:p>
            <a:pPr lvl="1"/>
            <a:r>
              <a:rPr lang="en-US" dirty="0"/>
              <a:t>Second level</a:t>
            </a:r>
          </a:p>
        </p:txBody>
      </p:sp>
    </p:spTree>
    <p:extLst>
      <p:ext uri="{BB962C8B-B14F-4D97-AF65-F5344CB8AC3E}">
        <p14:creationId xmlns:p14="http://schemas.microsoft.com/office/powerpoint/2010/main" val="2657745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CCA4C-5A6D-48FC-8AF2-0EF6987E5BF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AB260DE-08C5-4CB1-843A-29098AF45839}"/>
              </a:ext>
            </a:extLst>
          </p:cNvPr>
          <p:cNvSpPr>
            <a:spLocks noGrp="1"/>
          </p:cNvSpPr>
          <p:nvPr>
            <p:ph type="dt" sz="half" idx="10"/>
          </p:nvPr>
        </p:nvSpPr>
        <p:spPr/>
        <p:txBody>
          <a:bodyPr/>
          <a:lstStyle/>
          <a:p>
            <a:fld id="{0ECF2610-761B-4D23-AA6D-6A2CF94EB3D6}" type="datetimeFigureOut">
              <a:rPr lang="en-US" smtClean="0"/>
              <a:t>10/11/2020</a:t>
            </a:fld>
            <a:endParaRPr lang="en-US"/>
          </a:p>
        </p:txBody>
      </p:sp>
      <p:sp>
        <p:nvSpPr>
          <p:cNvPr id="4" name="Footer Placeholder 3">
            <a:extLst>
              <a:ext uri="{FF2B5EF4-FFF2-40B4-BE49-F238E27FC236}">
                <a16:creationId xmlns:a16="http://schemas.microsoft.com/office/drawing/2014/main" id="{C3B22137-EAD8-4864-8F31-EB2C9BC2FC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BE3F427-19C0-4066-B074-BA4164705677}"/>
              </a:ext>
            </a:extLst>
          </p:cNvPr>
          <p:cNvSpPr>
            <a:spLocks noGrp="1"/>
          </p:cNvSpPr>
          <p:nvPr>
            <p:ph type="sldNum" sz="quarter" idx="12"/>
          </p:nvPr>
        </p:nvSpPr>
        <p:spPr/>
        <p:txBody>
          <a:bodyPr/>
          <a:lstStyle/>
          <a:p>
            <a:fld id="{2B9D3D0F-339C-41DF-8CC5-856E17B93126}" type="slidenum">
              <a:rPr lang="en-US" smtClean="0"/>
              <a:t>‹#›</a:t>
            </a:fld>
            <a:endParaRPr lang="en-US"/>
          </a:p>
        </p:txBody>
      </p:sp>
    </p:spTree>
    <p:extLst>
      <p:ext uri="{BB962C8B-B14F-4D97-AF65-F5344CB8AC3E}">
        <p14:creationId xmlns:p14="http://schemas.microsoft.com/office/powerpoint/2010/main" val="2508394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CF2610-761B-4D23-AA6D-6A2CF94EB3D6}" type="datetimeFigureOut">
              <a:rPr lang="en-US" smtClean="0"/>
              <a:t>10/11/2020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9D3D0F-339C-41DF-8CC5-856E17B93126}" type="slidenum">
              <a:rPr lang="en-US" smtClean="0"/>
              <a:t>‹#›</a:t>
            </a:fld>
            <a:endParaRPr lang="en-US"/>
          </a:p>
        </p:txBody>
      </p:sp>
    </p:spTree>
    <p:extLst>
      <p:ext uri="{BB962C8B-B14F-4D97-AF65-F5344CB8AC3E}">
        <p14:creationId xmlns:p14="http://schemas.microsoft.com/office/powerpoint/2010/main" val="2438663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CF2610-761B-4D23-AA6D-6A2CF94EB3D6}" type="datetimeFigureOut">
              <a:rPr lang="en-US" smtClean="0"/>
              <a:t>10/11/2020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9D3D0F-339C-41DF-8CC5-856E17B93126}" type="slidenum">
              <a:rPr lang="en-US" smtClean="0"/>
              <a:t>‹#›</a:t>
            </a:fld>
            <a:endParaRPr lang="en-US"/>
          </a:p>
        </p:txBody>
      </p:sp>
    </p:spTree>
    <p:extLst>
      <p:ext uri="{BB962C8B-B14F-4D97-AF65-F5344CB8AC3E}">
        <p14:creationId xmlns:p14="http://schemas.microsoft.com/office/powerpoint/2010/main" val="704201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CF2610-761B-4D23-AA6D-6A2CF94EB3D6}" type="datetimeFigureOut">
              <a:rPr lang="en-US" smtClean="0"/>
              <a:t>10/11/2020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9D3D0F-339C-41DF-8CC5-856E17B93126}" type="slidenum">
              <a:rPr lang="en-US" smtClean="0"/>
              <a:t>‹#›</a:t>
            </a:fld>
            <a:endParaRPr lang="en-US"/>
          </a:p>
        </p:txBody>
      </p:sp>
    </p:spTree>
    <p:extLst>
      <p:ext uri="{BB962C8B-B14F-4D97-AF65-F5344CB8AC3E}">
        <p14:creationId xmlns:p14="http://schemas.microsoft.com/office/powerpoint/2010/main" val="41196182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2" r:id="rId7"/>
    <p:sldLayoutId id="2147483667" r:id="rId8"/>
    <p:sldLayoutId id="2147483668" r:id="rId9"/>
    <p:sldLayoutId id="2147483669" r:id="rId10"/>
    <p:sldLayoutId id="2147483698" r:id="rId11"/>
    <p:sldLayoutId id="2147483670" r:id="rId12"/>
    <p:sldLayoutId id="214748367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199900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FD73A3-633B-4332-B474-B0BEC0C5123C}"/>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7D7D262-0FF8-4E11-98E6-A9CD354FEC8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8EFC84-61EF-4298-BB24-E29474714D50}"/>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50F8C5-E4BC-4868-B1C2-4598C4B0EA13}" type="datetimeFigureOut">
              <a:rPr lang="en-US" smtClean="0"/>
              <a:t>10/11/2020</a:t>
            </a:fld>
            <a:endParaRPr lang="en-US"/>
          </a:p>
        </p:txBody>
      </p:sp>
      <p:sp>
        <p:nvSpPr>
          <p:cNvPr id="5" name="Footer Placeholder 4">
            <a:extLst>
              <a:ext uri="{FF2B5EF4-FFF2-40B4-BE49-F238E27FC236}">
                <a16:creationId xmlns:a16="http://schemas.microsoft.com/office/drawing/2014/main" id="{60AEDD72-68C2-4E39-91FB-4EE932D7EA58}"/>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5F3DF79-3F7E-4A7F-9BBF-16F757D141A9}"/>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9ED002-0697-43AF-B704-88191A59A9FD}" type="slidenum">
              <a:rPr lang="en-US" smtClean="0"/>
              <a:t>‹#›</a:t>
            </a:fld>
            <a:endParaRPr lang="en-US"/>
          </a:p>
        </p:txBody>
      </p:sp>
    </p:spTree>
    <p:extLst>
      <p:ext uri="{BB962C8B-B14F-4D97-AF65-F5344CB8AC3E}">
        <p14:creationId xmlns:p14="http://schemas.microsoft.com/office/powerpoint/2010/main" val="254994484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A7CD89-D586-4C40-871C-5383DFA88406}"/>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8E875C-2887-4034-8A81-3118B6C14B4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1F343D-9935-4413-8AB8-C8670D0BC3D3}"/>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21CAE3-E4EB-4D27-96C9-F35CCC8103E3}" type="datetimeFigureOut">
              <a:rPr lang="en-US" smtClean="0"/>
              <a:t>10/11/2020</a:t>
            </a:fld>
            <a:endParaRPr lang="en-US"/>
          </a:p>
        </p:txBody>
      </p:sp>
      <p:sp>
        <p:nvSpPr>
          <p:cNvPr id="5" name="Footer Placeholder 4">
            <a:extLst>
              <a:ext uri="{FF2B5EF4-FFF2-40B4-BE49-F238E27FC236}">
                <a16:creationId xmlns:a16="http://schemas.microsoft.com/office/drawing/2014/main" id="{7C68C2BB-3E05-468F-8E8D-7474CD51B7C3}"/>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B90DBF3-A978-4944-B13B-EFC32B29C91D}"/>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A65EBA-4101-4B3C-A2CF-94B932EE2B0D}" type="slidenum">
              <a:rPr lang="en-US" smtClean="0"/>
              <a:t>‹#›</a:t>
            </a:fld>
            <a:endParaRPr lang="en-US"/>
          </a:p>
        </p:txBody>
      </p:sp>
    </p:spTree>
    <p:extLst>
      <p:ext uri="{BB962C8B-B14F-4D97-AF65-F5344CB8AC3E}">
        <p14:creationId xmlns:p14="http://schemas.microsoft.com/office/powerpoint/2010/main" val="421547751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hyperlink" Target="https://spaces.hightail.com/space/46GuImZfpG" TargetMode="Externa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8E359-4E34-4CCD-A9DC-044866F914B0}"/>
              </a:ext>
            </a:extLst>
          </p:cNvPr>
          <p:cNvSpPr>
            <a:spLocks noGrp="1"/>
          </p:cNvSpPr>
          <p:nvPr>
            <p:ph type="ctrTitle"/>
          </p:nvPr>
        </p:nvSpPr>
        <p:spPr>
          <a:xfrm>
            <a:off x="90687" y="5221639"/>
            <a:ext cx="9056909" cy="584775"/>
          </a:xfrm>
        </p:spPr>
        <p:txBody>
          <a:bodyPr anchor="t" anchorCtr="0">
            <a:normAutofit/>
          </a:bodyPr>
          <a:lstStyle/>
          <a:p>
            <a:r>
              <a:rPr lang="en-US" sz="2800" dirty="0">
                <a:solidFill>
                  <a:srgbClr val="FFFFFF"/>
                </a:solidFill>
                <a:latin typeface="Gisha" panose="020B0502040204020203" pitchFamily="34" charset="-79"/>
                <a:cs typeface="Gisha" panose="020B0502040204020203" pitchFamily="34" charset="-79"/>
              </a:rPr>
              <a:t>Medical Intensivists (COVID-19)</a:t>
            </a:r>
          </a:p>
        </p:txBody>
      </p:sp>
      <p:sp>
        <p:nvSpPr>
          <p:cNvPr id="4" name="TextBox 3">
            <a:extLst>
              <a:ext uri="{FF2B5EF4-FFF2-40B4-BE49-F238E27FC236}">
                <a16:creationId xmlns:a16="http://schemas.microsoft.com/office/drawing/2014/main" id="{52850FE0-D891-462D-AD99-71724DF19826}"/>
              </a:ext>
            </a:extLst>
          </p:cNvPr>
          <p:cNvSpPr txBox="1"/>
          <p:nvPr/>
        </p:nvSpPr>
        <p:spPr>
          <a:xfrm>
            <a:off x="87093" y="5691287"/>
            <a:ext cx="9056908" cy="523220"/>
          </a:xfrm>
          <a:prstGeom prst="rect">
            <a:avLst/>
          </a:prstGeom>
          <a:noFill/>
        </p:spPr>
        <p:txBody>
          <a:bodyPr wrap="square" rtlCol="0">
            <a:spAutoFit/>
          </a:bodyPr>
          <a:lstStyle/>
          <a:p>
            <a:pPr algn="ctr"/>
            <a:r>
              <a:rPr lang="en-US" sz="2800" dirty="0">
                <a:solidFill>
                  <a:schemeClr val="bg1">
                    <a:lumMod val="85000"/>
                  </a:schemeClr>
                </a:solidFill>
                <a:latin typeface="Gisha" panose="020B0502040204020203" pitchFamily="34" charset="-79"/>
                <a:cs typeface="Gisha" panose="020B0502040204020203" pitchFamily="34" charset="-79"/>
              </a:rPr>
              <a:t>John Hansen-Flaschen, M.D.</a:t>
            </a:r>
          </a:p>
        </p:txBody>
      </p:sp>
      <p:sp>
        <p:nvSpPr>
          <p:cNvPr id="12" name="TextBox 11">
            <a:extLst>
              <a:ext uri="{FF2B5EF4-FFF2-40B4-BE49-F238E27FC236}">
                <a16:creationId xmlns:a16="http://schemas.microsoft.com/office/drawing/2014/main" id="{D3E138AA-C644-47F7-96C5-E9FEAECECCB9}"/>
              </a:ext>
            </a:extLst>
          </p:cNvPr>
          <p:cNvSpPr txBox="1"/>
          <p:nvPr/>
        </p:nvSpPr>
        <p:spPr>
          <a:xfrm>
            <a:off x="43546" y="1234464"/>
            <a:ext cx="9056908" cy="1138773"/>
          </a:xfrm>
          <a:prstGeom prst="rect">
            <a:avLst/>
          </a:prstGeom>
          <a:noFill/>
        </p:spPr>
        <p:txBody>
          <a:bodyPr wrap="square" rtlCol="0">
            <a:spAutoFit/>
          </a:bodyPr>
          <a:lstStyle/>
          <a:p>
            <a:pPr algn="ctr"/>
            <a:r>
              <a:rPr lang="en-US" sz="3600" i="1" dirty="0">
                <a:solidFill>
                  <a:srgbClr val="C00000">
                    <a:alpha val="54000"/>
                  </a:srgbClr>
                </a:solidFill>
                <a:latin typeface="Arial Nova" panose="020B0504020202020204" pitchFamily="34" charset="0"/>
              </a:rPr>
              <a:t>DRAFT</a:t>
            </a:r>
            <a:br>
              <a:rPr lang="en-US" sz="3200" i="1" dirty="0">
                <a:solidFill>
                  <a:srgbClr val="C00000">
                    <a:alpha val="54000"/>
                  </a:srgbClr>
                </a:solidFill>
                <a:latin typeface="Arial Nova" panose="020B0504020202020204" pitchFamily="34" charset="0"/>
              </a:rPr>
            </a:br>
            <a:r>
              <a:rPr lang="en-US" sz="3200" i="1" dirty="0">
                <a:solidFill>
                  <a:srgbClr val="C00000">
                    <a:alpha val="54000"/>
                  </a:srgbClr>
                </a:solidFill>
                <a:latin typeface="Arial Nova" panose="020B0504020202020204" pitchFamily="34" charset="0"/>
              </a:rPr>
              <a:t> </a:t>
            </a:r>
            <a:r>
              <a:rPr lang="en-US" sz="2800" i="1" dirty="0">
                <a:solidFill>
                  <a:srgbClr val="C00000">
                    <a:alpha val="54000"/>
                  </a:srgbClr>
                </a:solidFill>
                <a:latin typeface="Arial Nova" panose="020B0504020202020204" pitchFamily="34" charset="0"/>
              </a:rPr>
              <a:t>Not for Distribution</a:t>
            </a:r>
          </a:p>
        </p:txBody>
      </p:sp>
      <p:pic>
        <p:nvPicPr>
          <p:cNvPr id="5" name="Picture 4">
            <a:extLst>
              <a:ext uri="{FF2B5EF4-FFF2-40B4-BE49-F238E27FC236}">
                <a16:creationId xmlns:a16="http://schemas.microsoft.com/office/drawing/2014/main" id="{28FDDF3C-B79B-43B6-A061-76B99CC6FA4C}"/>
              </a:ext>
            </a:extLst>
          </p:cNvPr>
          <p:cNvPicPr>
            <a:picLocks noChangeAspect="1"/>
          </p:cNvPicPr>
          <p:nvPr/>
        </p:nvPicPr>
        <p:blipFill>
          <a:blip r:embed="rId2"/>
          <a:stretch>
            <a:fillRect/>
          </a:stretch>
        </p:blipFill>
        <p:spPr>
          <a:xfrm>
            <a:off x="914400" y="552358"/>
            <a:ext cx="7315200" cy="4530436"/>
          </a:xfrm>
          <a:prstGeom prst="rect">
            <a:avLst/>
          </a:prstGeom>
        </p:spPr>
      </p:pic>
    </p:spTree>
    <p:extLst>
      <p:ext uri="{BB962C8B-B14F-4D97-AF65-F5344CB8AC3E}">
        <p14:creationId xmlns:p14="http://schemas.microsoft.com/office/powerpoint/2010/main" val="1285351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52D4A3-DDBE-4033-9FD5-BDCAED1FD41A}"/>
              </a:ext>
            </a:extLst>
          </p:cNvPr>
          <p:cNvSpPr>
            <a:spLocks noGrp="1"/>
          </p:cNvSpPr>
          <p:nvPr>
            <p:ph type="body" sz="quarter" idx="11"/>
          </p:nvPr>
        </p:nvSpPr>
        <p:spPr>
          <a:xfrm>
            <a:off x="914398" y="5094677"/>
            <a:ext cx="6950075" cy="986053"/>
          </a:xfrm>
        </p:spPr>
        <p:txBody>
          <a:bodyPr>
            <a:normAutofit/>
          </a:bodyPr>
          <a:lstStyle/>
          <a:p>
            <a:r>
              <a:rPr lang="en-US" sz="1400" dirty="0" err="1"/>
              <a:t>Maryl</a:t>
            </a:r>
            <a:r>
              <a:rPr lang="en-US" sz="1400" dirty="0"/>
              <a:t> Kreider</a:t>
            </a:r>
            <a:br>
              <a:rPr lang="en-US" dirty="0"/>
            </a:br>
            <a:r>
              <a:rPr lang="en-US" sz="1200" dirty="0"/>
              <a:t>Coordinator, Inpatient Service Scheduling during the COVID-19 crisis</a:t>
            </a:r>
            <a:br>
              <a:rPr lang="en-US" sz="1200" dirty="0"/>
            </a:br>
            <a:r>
              <a:rPr lang="en-US" sz="1200" dirty="0"/>
              <a:t>Medical Intensivist, Hospital of the University of Pennsylvania</a:t>
            </a:r>
          </a:p>
        </p:txBody>
      </p:sp>
      <p:pic>
        <p:nvPicPr>
          <p:cNvPr id="6" name="Picture Placeholder 5">
            <a:extLst>
              <a:ext uri="{FF2B5EF4-FFF2-40B4-BE49-F238E27FC236}">
                <a16:creationId xmlns:a16="http://schemas.microsoft.com/office/drawing/2014/main" id="{980BD1F1-AECE-41DE-8A35-C965E4707E77}"/>
              </a:ext>
            </a:extLst>
          </p:cNvPr>
          <p:cNvPicPr>
            <a:picLocks noGrp="1" noChangeAspect="1"/>
          </p:cNvPicPr>
          <p:nvPr>
            <p:ph type="pic" sz="quarter" idx="10"/>
          </p:nvPr>
        </p:nvPicPr>
        <p:blipFill>
          <a:blip r:embed="rId2"/>
          <a:srcRect t="94" b="94"/>
          <a:stretch>
            <a:fillRect/>
          </a:stretch>
        </p:blipFill>
        <p:spPr/>
      </p:pic>
    </p:spTree>
    <p:extLst>
      <p:ext uri="{BB962C8B-B14F-4D97-AF65-F5344CB8AC3E}">
        <p14:creationId xmlns:p14="http://schemas.microsoft.com/office/powerpoint/2010/main" val="8083924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5459C0F-F083-4B7C-8FBF-5A79D72DAE52}"/>
              </a:ext>
            </a:extLst>
          </p:cNvPr>
          <p:cNvSpPr>
            <a:spLocks noGrp="1"/>
          </p:cNvSpPr>
          <p:nvPr>
            <p:ph type="body" sz="quarter" idx="11"/>
          </p:nvPr>
        </p:nvSpPr>
        <p:spPr>
          <a:xfrm>
            <a:off x="914398" y="5094678"/>
            <a:ext cx="6950075" cy="803175"/>
          </a:xfrm>
        </p:spPr>
        <p:txBody>
          <a:bodyPr/>
          <a:lstStyle/>
          <a:p>
            <a:r>
              <a:rPr lang="en-US" sz="1600" dirty="0"/>
              <a:t>Jessica Lee</a:t>
            </a:r>
            <a:br>
              <a:rPr lang="en-US" sz="1400" dirty="0"/>
            </a:br>
            <a:r>
              <a:rPr lang="en-US" sz="1200" dirty="0"/>
              <a:t>Pulmonary and Critical Care Fellow</a:t>
            </a:r>
          </a:p>
        </p:txBody>
      </p:sp>
      <p:pic>
        <p:nvPicPr>
          <p:cNvPr id="6" name="Picture Placeholder 5">
            <a:extLst>
              <a:ext uri="{FF2B5EF4-FFF2-40B4-BE49-F238E27FC236}">
                <a16:creationId xmlns:a16="http://schemas.microsoft.com/office/drawing/2014/main" id="{9D7FE2A9-51DC-46D3-BB29-64D179586DE6}"/>
              </a:ext>
            </a:extLst>
          </p:cNvPr>
          <p:cNvPicPr>
            <a:picLocks noGrp="1" noChangeAspect="1"/>
          </p:cNvPicPr>
          <p:nvPr>
            <p:ph type="pic" sz="quarter" idx="10"/>
          </p:nvPr>
        </p:nvPicPr>
        <p:blipFill>
          <a:blip r:embed="rId2"/>
          <a:srcRect t="2" b="2"/>
          <a:stretch>
            <a:fillRect/>
          </a:stretch>
        </p:blipFill>
        <p:spPr/>
      </p:pic>
    </p:spTree>
    <p:extLst>
      <p:ext uri="{BB962C8B-B14F-4D97-AF65-F5344CB8AC3E}">
        <p14:creationId xmlns:p14="http://schemas.microsoft.com/office/powerpoint/2010/main" val="13276842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78358F3-24F5-4C38-9043-7DE4AF7F2334}"/>
              </a:ext>
            </a:extLst>
          </p:cNvPr>
          <p:cNvSpPr>
            <a:spLocks noGrp="1"/>
          </p:cNvSpPr>
          <p:nvPr>
            <p:ph type="body" sz="quarter" idx="11"/>
          </p:nvPr>
        </p:nvSpPr>
        <p:spPr>
          <a:xfrm>
            <a:off x="914398" y="5094678"/>
            <a:ext cx="6950075" cy="711736"/>
          </a:xfrm>
        </p:spPr>
        <p:txBody>
          <a:bodyPr/>
          <a:lstStyle/>
          <a:p>
            <a:r>
              <a:rPr lang="en-US" sz="1600" dirty="0"/>
              <a:t>Peter Planer</a:t>
            </a:r>
            <a:br>
              <a:rPr lang="en-US" dirty="0"/>
            </a:br>
            <a:r>
              <a:rPr lang="en-US" sz="1200" dirty="0"/>
              <a:t>Pulmonary and Critical Care Fellow</a:t>
            </a:r>
          </a:p>
        </p:txBody>
      </p:sp>
      <p:pic>
        <p:nvPicPr>
          <p:cNvPr id="6" name="Picture Placeholder 5">
            <a:extLst>
              <a:ext uri="{FF2B5EF4-FFF2-40B4-BE49-F238E27FC236}">
                <a16:creationId xmlns:a16="http://schemas.microsoft.com/office/drawing/2014/main" id="{2FE2BE7B-13B3-46CA-811A-9D838777027E}"/>
              </a:ext>
            </a:extLst>
          </p:cNvPr>
          <p:cNvPicPr>
            <a:picLocks noGrp="1" noChangeAspect="1"/>
          </p:cNvPicPr>
          <p:nvPr>
            <p:ph type="pic" sz="quarter" idx="10"/>
          </p:nvPr>
        </p:nvPicPr>
        <p:blipFill>
          <a:blip r:embed="rId2"/>
          <a:srcRect t="277" b="277"/>
          <a:stretch>
            <a:fillRect/>
          </a:stretch>
        </p:blipFill>
        <p:spPr/>
      </p:pic>
    </p:spTree>
    <p:extLst>
      <p:ext uri="{BB962C8B-B14F-4D97-AF65-F5344CB8AC3E}">
        <p14:creationId xmlns:p14="http://schemas.microsoft.com/office/powerpoint/2010/main" val="30966866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5459C0F-F083-4B7C-8FBF-5A79D72DAE52}"/>
              </a:ext>
            </a:extLst>
          </p:cNvPr>
          <p:cNvSpPr>
            <a:spLocks noGrp="1"/>
          </p:cNvSpPr>
          <p:nvPr>
            <p:ph type="body" sz="quarter" idx="11"/>
          </p:nvPr>
        </p:nvSpPr>
        <p:spPr>
          <a:xfrm>
            <a:off x="914398" y="5094678"/>
            <a:ext cx="6950075" cy="894614"/>
          </a:xfrm>
        </p:spPr>
        <p:txBody>
          <a:bodyPr>
            <a:normAutofit/>
          </a:bodyPr>
          <a:lstStyle/>
          <a:p>
            <a:r>
              <a:rPr lang="en-US" sz="1600" dirty="0"/>
              <a:t>Andrew Haas</a:t>
            </a:r>
            <a:br>
              <a:rPr lang="en-US" dirty="0"/>
            </a:br>
            <a:r>
              <a:rPr lang="en-US" sz="1200" dirty="0"/>
              <a:t>Covid-19 Tracheostomy Task Force</a:t>
            </a:r>
            <a:br>
              <a:rPr lang="en-US" sz="1200" dirty="0"/>
            </a:br>
            <a:r>
              <a:rPr lang="en-US" sz="1200" dirty="0"/>
              <a:t>Medical Intensivist, Hospital of the University of Pennsylvania</a:t>
            </a:r>
          </a:p>
        </p:txBody>
      </p:sp>
      <p:pic>
        <p:nvPicPr>
          <p:cNvPr id="6" name="Picture Placeholder 5">
            <a:extLst>
              <a:ext uri="{FF2B5EF4-FFF2-40B4-BE49-F238E27FC236}">
                <a16:creationId xmlns:a16="http://schemas.microsoft.com/office/drawing/2014/main" id="{9C669CD1-A494-4A48-A3FE-31BFCDC82B46}"/>
              </a:ext>
            </a:extLst>
          </p:cNvPr>
          <p:cNvPicPr>
            <a:picLocks noGrp="1" noChangeAspect="1"/>
          </p:cNvPicPr>
          <p:nvPr>
            <p:ph type="pic" sz="quarter" idx="10"/>
          </p:nvPr>
        </p:nvPicPr>
        <p:blipFill>
          <a:blip r:embed="rId2"/>
          <a:srcRect t="277" b="277"/>
          <a:stretch>
            <a:fillRect/>
          </a:stretch>
        </p:blipFill>
        <p:spPr/>
      </p:pic>
    </p:spTree>
    <p:extLst>
      <p:ext uri="{BB962C8B-B14F-4D97-AF65-F5344CB8AC3E}">
        <p14:creationId xmlns:p14="http://schemas.microsoft.com/office/powerpoint/2010/main" val="5797859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78358F3-24F5-4C38-9043-7DE4AF7F2334}"/>
              </a:ext>
            </a:extLst>
          </p:cNvPr>
          <p:cNvSpPr>
            <a:spLocks noGrp="1"/>
          </p:cNvSpPr>
          <p:nvPr>
            <p:ph type="body" sz="quarter" idx="11"/>
          </p:nvPr>
        </p:nvSpPr>
        <p:spPr>
          <a:xfrm>
            <a:off x="914397" y="5094678"/>
            <a:ext cx="7589480" cy="894614"/>
          </a:xfrm>
        </p:spPr>
        <p:txBody>
          <a:bodyPr>
            <a:normAutofit/>
          </a:bodyPr>
          <a:lstStyle/>
          <a:p>
            <a:r>
              <a:rPr lang="en-US" sz="1600" dirty="0"/>
              <a:t>Brian Anderson</a:t>
            </a:r>
            <a:br>
              <a:rPr lang="en-US" dirty="0"/>
            </a:br>
            <a:r>
              <a:rPr lang="en-US" sz="1200" dirty="0"/>
              <a:t>Coordinator, COVID Daily Safety Calls</a:t>
            </a:r>
            <a:br>
              <a:rPr lang="en-US" sz="1200" dirty="0"/>
            </a:br>
            <a:r>
              <a:rPr lang="en-US" sz="1200" dirty="0"/>
              <a:t>Associate Medical Director, Medical Intensive Care Unit, Hospital of the University of Pennsylvania</a:t>
            </a:r>
          </a:p>
        </p:txBody>
      </p:sp>
      <p:pic>
        <p:nvPicPr>
          <p:cNvPr id="6" name="Picture Placeholder 5">
            <a:extLst>
              <a:ext uri="{FF2B5EF4-FFF2-40B4-BE49-F238E27FC236}">
                <a16:creationId xmlns:a16="http://schemas.microsoft.com/office/drawing/2014/main" id="{5F924670-9114-4D12-8C4D-0307817C6BB5}"/>
              </a:ext>
            </a:extLst>
          </p:cNvPr>
          <p:cNvPicPr>
            <a:picLocks noGrp="1" noChangeAspect="1"/>
          </p:cNvPicPr>
          <p:nvPr>
            <p:ph type="pic" sz="quarter" idx="10"/>
          </p:nvPr>
        </p:nvPicPr>
        <p:blipFill>
          <a:blip r:embed="rId2"/>
          <a:srcRect t="277" b="277"/>
          <a:stretch>
            <a:fillRect/>
          </a:stretch>
        </p:blipFill>
        <p:spPr/>
      </p:pic>
    </p:spTree>
    <p:extLst>
      <p:ext uri="{BB962C8B-B14F-4D97-AF65-F5344CB8AC3E}">
        <p14:creationId xmlns:p14="http://schemas.microsoft.com/office/powerpoint/2010/main" val="7668821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52D4A3-DDBE-4033-9FD5-BDCAED1FD41A}"/>
              </a:ext>
            </a:extLst>
          </p:cNvPr>
          <p:cNvSpPr>
            <a:spLocks noGrp="1"/>
          </p:cNvSpPr>
          <p:nvPr>
            <p:ph type="body" sz="quarter" idx="11"/>
          </p:nvPr>
        </p:nvSpPr>
        <p:spPr>
          <a:xfrm>
            <a:off x="914398" y="5094678"/>
            <a:ext cx="6950075" cy="803175"/>
          </a:xfrm>
        </p:spPr>
        <p:txBody>
          <a:bodyPr/>
          <a:lstStyle/>
          <a:p>
            <a:r>
              <a:rPr lang="en-US" sz="1600" dirty="0"/>
              <a:t>Lauren Catalano</a:t>
            </a:r>
            <a:br>
              <a:rPr lang="en-US" dirty="0"/>
            </a:br>
            <a:r>
              <a:rPr lang="en-US" sz="1200" dirty="0"/>
              <a:t>Medical Intensivist, Pennsylvania Hospital</a:t>
            </a:r>
          </a:p>
        </p:txBody>
      </p:sp>
      <p:pic>
        <p:nvPicPr>
          <p:cNvPr id="11" name="Picture Placeholder 10">
            <a:extLst>
              <a:ext uri="{FF2B5EF4-FFF2-40B4-BE49-F238E27FC236}">
                <a16:creationId xmlns:a16="http://schemas.microsoft.com/office/drawing/2014/main" id="{2917DFE8-8EF5-4CAE-9903-46BA6F279C6A}"/>
              </a:ext>
            </a:extLst>
          </p:cNvPr>
          <p:cNvPicPr>
            <a:picLocks noGrp="1" noChangeAspect="1"/>
          </p:cNvPicPr>
          <p:nvPr>
            <p:ph type="pic" sz="quarter" idx="10"/>
          </p:nvPr>
        </p:nvPicPr>
        <p:blipFill>
          <a:blip r:embed="rId2"/>
          <a:srcRect t="277" b="277"/>
          <a:stretch>
            <a:fillRect/>
          </a:stretch>
        </p:blipFill>
        <p:spPr/>
      </p:pic>
    </p:spTree>
    <p:extLst>
      <p:ext uri="{BB962C8B-B14F-4D97-AF65-F5344CB8AC3E}">
        <p14:creationId xmlns:p14="http://schemas.microsoft.com/office/powerpoint/2010/main" val="3867112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5459C0F-F083-4B7C-8FBF-5A79D72DAE52}"/>
              </a:ext>
            </a:extLst>
          </p:cNvPr>
          <p:cNvSpPr>
            <a:spLocks noGrp="1"/>
          </p:cNvSpPr>
          <p:nvPr>
            <p:ph type="body" sz="quarter" idx="11"/>
          </p:nvPr>
        </p:nvSpPr>
        <p:spPr>
          <a:xfrm>
            <a:off x="914398" y="5094678"/>
            <a:ext cx="6950075" cy="986053"/>
          </a:xfrm>
        </p:spPr>
        <p:txBody>
          <a:bodyPr>
            <a:normAutofit/>
          </a:bodyPr>
          <a:lstStyle/>
          <a:p>
            <a:r>
              <a:rPr lang="en-US" sz="1600" dirty="0"/>
              <a:t>Katharine Auriemma</a:t>
            </a:r>
            <a:br>
              <a:rPr lang="en-US" sz="1400" dirty="0">
                <a:latin typeface="+mn-lt"/>
              </a:rPr>
            </a:br>
            <a:r>
              <a:rPr lang="en-US" sz="1200" dirty="0"/>
              <a:t>Pulmonary and Critical Care Fellow</a:t>
            </a:r>
          </a:p>
        </p:txBody>
      </p:sp>
      <p:pic>
        <p:nvPicPr>
          <p:cNvPr id="7" name="Picture Placeholder 6">
            <a:extLst>
              <a:ext uri="{FF2B5EF4-FFF2-40B4-BE49-F238E27FC236}">
                <a16:creationId xmlns:a16="http://schemas.microsoft.com/office/drawing/2014/main" id="{3B64BC7C-9ED4-44D8-8986-3BAA1C76A507}"/>
              </a:ext>
            </a:extLst>
          </p:cNvPr>
          <p:cNvPicPr>
            <a:picLocks noGrp="1" noChangeAspect="1"/>
          </p:cNvPicPr>
          <p:nvPr>
            <p:ph type="pic" sz="quarter" idx="10"/>
          </p:nvPr>
        </p:nvPicPr>
        <p:blipFill>
          <a:blip r:embed="rId2"/>
          <a:srcRect t="2" b="2"/>
          <a:stretch>
            <a:fillRect/>
          </a:stretch>
        </p:blipFill>
        <p:spPr/>
      </p:pic>
    </p:spTree>
    <p:extLst>
      <p:ext uri="{BB962C8B-B14F-4D97-AF65-F5344CB8AC3E}">
        <p14:creationId xmlns:p14="http://schemas.microsoft.com/office/powerpoint/2010/main" val="11226572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5459C0F-F083-4B7C-8FBF-5A79D72DAE52}"/>
              </a:ext>
            </a:extLst>
          </p:cNvPr>
          <p:cNvSpPr>
            <a:spLocks noGrp="1"/>
          </p:cNvSpPr>
          <p:nvPr>
            <p:ph type="body" sz="quarter" idx="11"/>
          </p:nvPr>
        </p:nvSpPr>
        <p:spPr>
          <a:xfrm>
            <a:off x="914398" y="5094678"/>
            <a:ext cx="6950075" cy="1189185"/>
          </a:xfrm>
        </p:spPr>
        <p:txBody>
          <a:bodyPr>
            <a:normAutofit/>
          </a:bodyPr>
          <a:lstStyle/>
          <a:p>
            <a:r>
              <a:rPr lang="en-US" sz="1600" dirty="0"/>
              <a:t>William Schweickert</a:t>
            </a:r>
            <a:br>
              <a:rPr lang="en-US" sz="1400" dirty="0"/>
            </a:br>
            <a:r>
              <a:rPr lang="en-US" sz="1200" dirty="0"/>
              <a:t>Vice Chair, Quality and Safety, Department of Medicine</a:t>
            </a:r>
            <a:br>
              <a:rPr lang="en-US" sz="1200" dirty="0"/>
            </a:br>
            <a:r>
              <a:rPr lang="en-US" sz="1200" dirty="0"/>
              <a:t>Medical Intensivist, Hospital of the University of Pennsylvania</a:t>
            </a:r>
          </a:p>
          <a:p>
            <a:endParaRPr lang="en-US" sz="1400" dirty="0"/>
          </a:p>
        </p:txBody>
      </p:sp>
      <p:pic>
        <p:nvPicPr>
          <p:cNvPr id="11" name="Picture Placeholder 10">
            <a:extLst>
              <a:ext uri="{FF2B5EF4-FFF2-40B4-BE49-F238E27FC236}">
                <a16:creationId xmlns:a16="http://schemas.microsoft.com/office/drawing/2014/main" id="{57998513-DBCB-44A2-B98C-8600892663E8}"/>
              </a:ext>
            </a:extLst>
          </p:cNvPr>
          <p:cNvPicPr>
            <a:picLocks noGrp="1" noChangeAspect="1"/>
          </p:cNvPicPr>
          <p:nvPr>
            <p:ph type="pic" sz="quarter" idx="10"/>
          </p:nvPr>
        </p:nvPicPr>
        <p:blipFill>
          <a:blip r:embed="rId2"/>
          <a:srcRect l="44" r="44"/>
          <a:stretch>
            <a:fillRect/>
          </a:stretch>
        </p:blipFill>
        <p:spPr/>
      </p:pic>
    </p:spTree>
    <p:extLst>
      <p:ext uri="{BB962C8B-B14F-4D97-AF65-F5344CB8AC3E}">
        <p14:creationId xmlns:p14="http://schemas.microsoft.com/office/powerpoint/2010/main" val="14307864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78358F3-24F5-4C38-9043-7DE4AF7F2334}"/>
              </a:ext>
            </a:extLst>
          </p:cNvPr>
          <p:cNvSpPr>
            <a:spLocks noGrp="1"/>
          </p:cNvSpPr>
          <p:nvPr>
            <p:ph type="body" sz="quarter" idx="11"/>
          </p:nvPr>
        </p:nvSpPr>
        <p:spPr>
          <a:xfrm>
            <a:off x="914398" y="5094678"/>
            <a:ext cx="6950075" cy="986053"/>
          </a:xfrm>
        </p:spPr>
        <p:txBody>
          <a:bodyPr>
            <a:normAutofit/>
          </a:bodyPr>
          <a:lstStyle/>
          <a:p>
            <a:r>
              <a:rPr lang="en-US" sz="1600" dirty="0"/>
              <a:t>Jason Christie</a:t>
            </a:r>
            <a:br>
              <a:rPr lang="en-US" dirty="0"/>
            </a:br>
            <a:r>
              <a:rPr lang="en-US" sz="1200" dirty="0"/>
              <a:t>Chief, Pulmonary, Allergy, and Critical Care Division</a:t>
            </a:r>
            <a:br>
              <a:rPr lang="en-US" sz="1200" dirty="0"/>
            </a:br>
            <a:r>
              <a:rPr lang="en-US" sz="1200" dirty="0"/>
              <a:t>Medical Intensivist, Hospital of the University of Pennsylvania</a:t>
            </a:r>
          </a:p>
        </p:txBody>
      </p:sp>
      <p:pic>
        <p:nvPicPr>
          <p:cNvPr id="7" name="Picture Placeholder 6">
            <a:extLst>
              <a:ext uri="{FF2B5EF4-FFF2-40B4-BE49-F238E27FC236}">
                <a16:creationId xmlns:a16="http://schemas.microsoft.com/office/drawing/2014/main" id="{9D2A8870-9448-4149-9C2A-4357F6EE66CD}"/>
              </a:ext>
            </a:extLst>
          </p:cNvPr>
          <p:cNvPicPr>
            <a:picLocks noGrp="1" noChangeAspect="1"/>
          </p:cNvPicPr>
          <p:nvPr>
            <p:ph type="pic" sz="quarter" idx="10"/>
          </p:nvPr>
        </p:nvPicPr>
        <p:blipFill>
          <a:blip r:embed="rId2"/>
          <a:srcRect t="368" b="368"/>
          <a:stretch>
            <a:fillRect/>
          </a:stretch>
        </p:blipFill>
        <p:spPr/>
      </p:pic>
    </p:spTree>
    <p:extLst>
      <p:ext uri="{BB962C8B-B14F-4D97-AF65-F5344CB8AC3E}">
        <p14:creationId xmlns:p14="http://schemas.microsoft.com/office/powerpoint/2010/main" val="6156534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52D4A3-DDBE-4033-9FD5-BDCAED1FD41A}"/>
              </a:ext>
            </a:extLst>
          </p:cNvPr>
          <p:cNvSpPr>
            <a:spLocks noGrp="1"/>
          </p:cNvSpPr>
          <p:nvPr>
            <p:ph type="body" sz="quarter" idx="11"/>
          </p:nvPr>
        </p:nvSpPr>
        <p:spPr>
          <a:xfrm>
            <a:off x="914398" y="5094678"/>
            <a:ext cx="6950075" cy="803175"/>
          </a:xfrm>
        </p:spPr>
        <p:txBody>
          <a:bodyPr/>
          <a:lstStyle/>
          <a:p>
            <a:r>
              <a:rPr lang="en-US" sz="1600" dirty="0"/>
              <a:t>Jasleen Minhas</a:t>
            </a:r>
            <a:br>
              <a:rPr lang="en-US" dirty="0"/>
            </a:br>
            <a:r>
              <a:rPr lang="en-US" sz="1200" dirty="0"/>
              <a:t>Pulmonary and Critical Care Fellow </a:t>
            </a:r>
          </a:p>
        </p:txBody>
      </p:sp>
      <p:pic>
        <p:nvPicPr>
          <p:cNvPr id="7" name="Picture Placeholder 6">
            <a:extLst>
              <a:ext uri="{FF2B5EF4-FFF2-40B4-BE49-F238E27FC236}">
                <a16:creationId xmlns:a16="http://schemas.microsoft.com/office/drawing/2014/main" id="{C28B5761-C38D-4AF5-88CD-807F1722B58A}"/>
              </a:ext>
            </a:extLst>
          </p:cNvPr>
          <p:cNvPicPr>
            <a:picLocks noGrp="1" noChangeAspect="1"/>
          </p:cNvPicPr>
          <p:nvPr>
            <p:ph type="pic" sz="quarter" idx="10"/>
          </p:nvPr>
        </p:nvPicPr>
        <p:blipFill>
          <a:blip r:embed="rId2"/>
          <a:srcRect t="277" b="277"/>
          <a:stretch>
            <a:fillRect/>
          </a:stretch>
        </p:blipFill>
        <p:spPr/>
      </p:pic>
    </p:spTree>
    <p:extLst>
      <p:ext uri="{BB962C8B-B14F-4D97-AF65-F5344CB8AC3E}">
        <p14:creationId xmlns:p14="http://schemas.microsoft.com/office/powerpoint/2010/main" val="25732049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DB0143A-281A-44FA-8887-BD37BA3BAB35}"/>
              </a:ext>
            </a:extLst>
          </p:cNvPr>
          <p:cNvSpPr txBox="1"/>
          <p:nvPr/>
        </p:nvSpPr>
        <p:spPr>
          <a:xfrm>
            <a:off x="1188756" y="594391"/>
            <a:ext cx="7040803" cy="6022161"/>
          </a:xfrm>
          <a:prstGeom prst="rect">
            <a:avLst/>
          </a:prstGeom>
          <a:noFill/>
        </p:spPr>
        <p:txBody>
          <a:bodyPr wrap="square" rtlCol="0">
            <a:spAutoFit/>
          </a:bodyPr>
          <a:lstStyle/>
          <a:p>
            <a:pPr>
              <a:lnSpc>
                <a:spcPts val="1600"/>
              </a:lnSpc>
            </a:pPr>
            <a:r>
              <a:rPr lang="en-US" sz="1200" dirty="0">
                <a:latin typeface="Gisha" panose="020B0502040204020203" pitchFamily="34" charset="-79"/>
                <a:ea typeface="Source Sans Pro" panose="020B0503030403020204" pitchFamily="34" charset="0"/>
                <a:cs typeface="Gisha" panose="020B0502040204020203" pitchFamily="34" charset="-79"/>
              </a:rPr>
              <a:t>In mid-March 2020, medical intensive care physicians at the downtown Philadelphia hospitals of the University of Pennsylvania were called abruptly from career and family life to confront an unforeseen, lethal threat of unknowable magnitude and duration. Early predictive models anticipated a catastrophic crush of COVID-19 ICU admissions to Penn Medicine hospitals. Together with nurses, therapists, chaplains and others, the intensivists filled a rapidly expanding schedule of 12-hour day and night ICU work shifts recurring for weeks as often as half on, half off.</a:t>
            </a:r>
          </a:p>
          <a:p>
            <a:pPr>
              <a:lnSpc>
                <a:spcPts val="1600"/>
              </a:lnSpc>
            </a:pPr>
            <a:endParaRPr lang="en-US" sz="1200" dirty="0">
              <a:latin typeface="Gisha" panose="020B0502040204020203" pitchFamily="34" charset="-79"/>
              <a:ea typeface="Source Sans Pro" panose="020B0503030403020204" pitchFamily="34" charset="0"/>
              <a:cs typeface="Gisha" panose="020B0502040204020203" pitchFamily="34" charset="-79"/>
            </a:endParaRPr>
          </a:p>
          <a:p>
            <a:pPr>
              <a:lnSpc>
                <a:spcPts val="1600"/>
              </a:lnSpc>
            </a:pPr>
            <a:r>
              <a:rPr lang="en-US" sz="1200" dirty="0">
                <a:latin typeface="Gisha" panose="020B0502040204020203" pitchFamily="34" charset="-79"/>
                <a:ea typeface="Source Sans Pro" panose="020B0503030403020204" pitchFamily="34" charset="0"/>
                <a:cs typeface="Gisha" panose="020B0502040204020203" pitchFamily="34" charset="-79"/>
              </a:rPr>
              <a:t>I stayed home. Because of the heightened risk to people my age, I was no longer welcome in the ICU that has long felt like my second home. I found another way to engage. For the first time, most Penn Medicine meetings devoted to emergency preparedness and coordination of intensive care took place online by video teleconferencing. Fifteen-minute huddles focused on immediate front-line challenges. Out of longer meetings poured hundreds of pages of staffing schedules, policies, procedure manuals, communication guides, and continuously updated educational content. I worked with a team devoted to procuring mechanical ventilators, and I watched and photographed colleagues as they appeared during innumerable meetings on my home computer monitor.</a:t>
            </a:r>
          </a:p>
          <a:p>
            <a:pPr>
              <a:lnSpc>
                <a:spcPts val="1600"/>
              </a:lnSpc>
            </a:pPr>
            <a:endParaRPr lang="en-US" sz="1200" dirty="0">
              <a:latin typeface="Gisha" panose="020B0502040204020203" pitchFamily="34" charset="-79"/>
              <a:ea typeface="Source Sans Pro" panose="020B0503030403020204" pitchFamily="34" charset="0"/>
              <a:cs typeface="Gisha" panose="020B0502040204020203" pitchFamily="34" charset="-79"/>
            </a:endParaRPr>
          </a:p>
          <a:p>
            <a:pPr>
              <a:lnSpc>
                <a:spcPts val="1600"/>
              </a:lnSpc>
            </a:pPr>
            <a:r>
              <a:rPr lang="en-US" sz="1200" dirty="0">
                <a:latin typeface="Gisha" panose="020B0502040204020203" pitchFamily="34" charset="-79"/>
                <a:ea typeface="Source Sans Pro" panose="020B0503030403020204" pitchFamily="34" charset="0"/>
                <a:cs typeface="Gisha" panose="020B0502040204020203" pitchFamily="34" charset="-79"/>
              </a:rPr>
              <a:t>These photographs show physicians conferring with one another from home kitchen tables, bedrooms and sunrooms, hotel rooms, and quieter corners of open hospital spaces. First-growth beards, newly shaved heads, grey hair roots and unruly curls testify to regular lives interrupted. The variable quality of the images captured under casual light by laptop, tablet or cell phone cameras and transmitted across overburdened networks is typical of how we saw one another online.</a:t>
            </a:r>
          </a:p>
          <a:p>
            <a:pPr>
              <a:lnSpc>
                <a:spcPts val="1600"/>
              </a:lnSpc>
            </a:pPr>
            <a:endParaRPr lang="en-US" sz="1200" dirty="0">
              <a:latin typeface="Gisha" panose="020B0502040204020203" pitchFamily="34" charset="-79"/>
              <a:ea typeface="Source Sans Pro" panose="020B0503030403020204" pitchFamily="34" charset="0"/>
              <a:cs typeface="Gisha" panose="020B0502040204020203" pitchFamily="34" charset="-79"/>
            </a:endParaRPr>
          </a:p>
          <a:p>
            <a:pPr>
              <a:lnSpc>
                <a:spcPts val="1600"/>
              </a:lnSpc>
            </a:pPr>
            <a:r>
              <a:rPr lang="en-US" sz="1200" dirty="0">
                <a:latin typeface="Gisha" panose="020B0502040204020203" pitchFamily="34" charset="-79"/>
                <a:ea typeface="Source Sans Pro" panose="020B0503030403020204" pitchFamily="34" charset="0"/>
                <a:cs typeface="Gisha" panose="020B0502040204020203" pitchFamily="34" charset="-79"/>
              </a:rPr>
              <a:t>In these photographic portraits of friends and colleagues, I see the vulnerability that invariably accompanies mastery. I see fortitude, the strength of mind and moral sense of duty that enable well-prepared people to encounter danger with courage and grace. Most of all, I see a kind of beautiful that emerges when people work unselfconsciously to exhaustion against an emergent, unanticipated adversity that threatens all. </a:t>
            </a:r>
            <a:endParaRPr lang="en-US" sz="1200" dirty="0"/>
          </a:p>
          <a:p>
            <a:endParaRPr lang="en-US" sz="1200" dirty="0">
              <a:latin typeface="Gautami" panose="020B0502040204020203" pitchFamily="34" charset="0"/>
              <a:cs typeface="Gautami" panose="020B0502040204020203" pitchFamily="34" charset="0"/>
            </a:endParaRPr>
          </a:p>
        </p:txBody>
      </p:sp>
    </p:spTree>
    <p:extLst>
      <p:ext uri="{BB962C8B-B14F-4D97-AF65-F5344CB8AC3E}">
        <p14:creationId xmlns:p14="http://schemas.microsoft.com/office/powerpoint/2010/main" val="35175594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5459C0F-F083-4B7C-8FBF-5A79D72DAE52}"/>
              </a:ext>
            </a:extLst>
          </p:cNvPr>
          <p:cNvSpPr>
            <a:spLocks noGrp="1"/>
          </p:cNvSpPr>
          <p:nvPr>
            <p:ph type="body" sz="quarter" idx="11"/>
          </p:nvPr>
        </p:nvSpPr>
        <p:spPr>
          <a:xfrm>
            <a:off x="914398" y="5094678"/>
            <a:ext cx="6950075" cy="894613"/>
          </a:xfrm>
        </p:spPr>
        <p:txBody>
          <a:bodyPr>
            <a:normAutofit/>
          </a:bodyPr>
          <a:lstStyle/>
          <a:p>
            <a:r>
              <a:rPr lang="en-US" sz="1600" dirty="0"/>
              <a:t>Kevin Ma</a:t>
            </a:r>
            <a:br>
              <a:rPr lang="en-US" dirty="0"/>
            </a:br>
            <a:r>
              <a:rPr lang="en-US" sz="1200" b="0" i="0" dirty="0">
                <a:solidFill>
                  <a:srgbClr val="000000"/>
                </a:solidFill>
                <a:effectLst/>
              </a:rPr>
              <a:t>Medical Director, Clinical Emergencies Task Force, Penn Presbyterian Medical Center</a:t>
            </a:r>
            <a:br>
              <a:rPr lang="en-US" sz="1200" b="0" i="0" dirty="0">
                <a:solidFill>
                  <a:srgbClr val="000000"/>
                </a:solidFill>
                <a:effectLst/>
              </a:rPr>
            </a:br>
            <a:r>
              <a:rPr lang="en-US" sz="1200" dirty="0"/>
              <a:t>Medical Intensivist, </a:t>
            </a:r>
            <a:r>
              <a:rPr lang="en-US" sz="1200" b="0" i="0" dirty="0">
                <a:solidFill>
                  <a:srgbClr val="000000"/>
                </a:solidFill>
                <a:effectLst/>
              </a:rPr>
              <a:t>Penn Presbyterian Medical Center</a:t>
            </a:r>
            <a:endParaRPr lang="en-US" sz="1200" dirty="0"/>
          </a:p>
        </p:txBody>
      </p:sp>
      <p:pic>
        <p:nvPicPr>
          <p:cNvPr id="6" name="Picture Placeholder 5">
            <a:extLst>
              <a:ext uri="{FF2B5EF4-FFF2-40B4-BE49-F238E27FC236}">
                <a16:creationId xmlns:a16="http://schemas.microsoft.com/office/drawing/2014/main" id="{D885CE09-68D1-454D-8CCA-0CA6C58BBB21}"/>
              </a:ext>
            </a:extLst>
          </p:cNvPr>
          <p:cNvPicPr>
            <a:picLocks noGrp="1" noChangeAspect="1"/>
          </p:cNvPicPr>
          <p:nvPr>
            <p:ph type="pic" sz="quarter" idx="10"/>
          </p:nvPr>
        </p:nvPicPr>
        <p:blipFill>
          <a:blip r:embed="rId2"/>
          <a:srcRect t="140" b="140"/>
          <a:stretch>
            <a:fillRect/>
          </a:stretch>
        </p:blipFill>
        <p:spPr/>
      </p:pic>
    </p:spTree>
    <p:extLst>
      <p:ext uri="{BB962C8B-B14F-4D97-AF65-F5344CB8AC3E}">
        <p14:creationId xmlns:p14="http://schemas.microsoft.com/office/powerpoint/2010/main" val="28338198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78358F3-24F5-4C38-9043-7DE4AF7F2334}"/>
              </a:ext>
            </a:extLst>
          </p:cNvPr>
          <p:cNvSpPr>
            <a:spLocks noGrp="1"/>
          </p:cNvSpPr>
          <p:nvPr>
            <p:ph type="body" sz="quarter" idx="11"/>
          </p:nvPr>
        </p:nvSpPr>
        <p:spPr>
          <a:xfrm>
            <a:off x="914398" y="5094678"/>
            <a:ext cx="6950075" cy="894614"/>
          </a:xfrm>
        </p:spPr>
        <p:txBody>
          <a:bodyPr>
            <a:normAutofit/>
          </a:bodyPr>
          <a:lstStyle/>
          <a:p>
            <a:r>
              <a:rPr lang="en-US" sz="1600" dirty="0"/>
              <a:t>Joanna Hart</a:t>
            </a:r>
            <a:br>
              <a:rPr lang="en-US" dirty="0"/>
            </a:br>
            <a:r>
              <a:rPr lang="en-US" sz="1200" dirty="0"/>
              <a:t>Leader, ad hoc Committee on Family ICU Visitation during the COVID crisis</a:t>
            </a:r>
            <a:br>
              <a:rPr lang="en-US" sz="1200" dirty="0"/>
            </a:br>
            <a:r>
              <a:rPr lang="en-US" sz="1200" dirty="0"/>
              <a:t>Medical Intensivist, Hospital of the University of Pennsylvania</a:t>
            </a:r>
          </a:p>
        </p:txBody>
      </p:sp>
      <p:pic>
        <p:nvPicPr>
          <p:cNvPr id="7" name="Picture Placeholder 6">
            <a:extLst>
              <a:ext uri="{FF2B5EF4-FFF2-40B4-BE49-F238E27FC236}">
                <a16:creationId xmlns:a16="http://schemas.microsoft.com/office/drawing/2014/main" id="{CF934096-94D1-40D3-B8E6-3D136E509A4D}"/>
              </a:ext>
            </a:extLst>
          </p:cNvPr>
          <p:cNvPicPr>
            <a:picLocks noGrp="1" noChangeAspect="1"/>
          </p:cNvPicPr>
          <p:nvPr>
            <p:ph type="pic" sz="quarter" idx="10"/>
          </p:nvPr>
        </p:nvPicPr>
        <p:blipFill>
          <a:blip r:embed="rId2"/>
          <a:srcRect t="277" b="277"/>
          <a:stretch>
            <a:fillRect/>
          </a:stretch>
        </p:blipFill>
        <p:spPr/>
      </p:pic>
    </p:spTree>
    <p:extLst>
      <p:ext uri="{BB962C8B-B14F-4D97-AF65-F5344CB8AC3E}">
        <p14:creationId xmlns:p14="http://schemas.microsoft.com/office/powerpoint/2010/main" val="23573638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52D4A3-DDBE-4033-9FD5-BDCAED1FD41A}"/>
              </a:ext>
            </a:extLst>
          </p:cNvPr>
          <p:cNvSpPr>
            <a:spLocks noGrp="1"/>
          </p:cNvSpPr>
          <p:nvPr>
            <p:ph type="body" sz="quarter" idx="11"/>
          </p:nvPr>
        </p:nvSpPr>
        <p:spPr>
          <a:xfrm>
            <a:off x="914398" y="5094678"/>
            <a:ext cx="6950075" cy="711736"/>
          </a:xfrm>
        </p:spPr>
        <p:txBody>
          <a:bodyPr/>
          <a:lstStyle/>
          <a:p>
            <a:r>
              <a:rPr lang="en-US" sz="1600" dirty="0"/>
              <a:t>Laura Ferguson</a:t>
            </a:r>
            <a:br>
              <a:rPr lang="en-US" dirty="0"/>
            </a:br>
            <a:r>
              <a:rPr lang="en-US" sz="1200" dirty="0"/>
              <a:t>Pulmonary and Critical Care Fellow</a:t>
            </a:r>
          </a:p>
        </p:txBody>
      </p:sp>
      <p:pic>
        <p:nvPicPr>
          <p:cNvPr id="7" name="Picture Placeholder 6">
            <a:extLst>
              <a:ext uri="{FF2B5EF4-FFF2-40B4-BE49-F238E27FC236}">
                <a16:creationId xmlns:a16="http://schemas.microsoft.com/office/drawing/2014/main" id="{938693DC-1D88-4FA3-95DF-A6DE60A8AC5C}"/>
              </a:ext>
            </a:extLst>
          </p:cNvPr>
          <p:cNvPicPr>
            <a:picLocks noGrp="1" noChangeAspect="1"/>
          </p:cNvPicPr>
          <p:nvPr>
            <p:ph type="pic" sz="quarter" idx="10"/>
          </p:nvPr>
        </p:nvPicPr>
        <p:blipFill>
          <a:blip r:embed="rId2"/>
          <a:srcRect t="459" b="459"/>
          <a:stretch>
            <a:fillRect/>
          </a:stretch>
        </p:blipFill>
        <p:spPr/>
      </p:pic>
    </p:spTree>
    <p:extLst>
      <p:ext uri="{BB962C8B-B14F-4D97-AF65-F5344CB8AC3E}">
        <p14:creationId xmlns:p14="http://schemas.microsoft.com/office/powerpoint/2010/main" val="8590820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5459C0F-F083-4B7C-8FBF-5A79D72DAE52}"/>
              </a:ext>
            </a:extLst>
          </p:cNvPr>
          <p:cNvSpPr>
            <a:spLocks noGrp="1"/>
          </p:cNvSpPr>
          <p:nvPr>
            <p:ph type="body" sz="quarter" idx="11"/>
          </p:nvPr>
        </p:nvSpPr>
        <p:spPr>
          <a:xfrm>
            <a:off x="914398" y="5094678"/>
            <a:ext cx="6950075" cy="803175"/>
          </a:xfrm>
        </p:spPr>
        <p:txBody>
          <a:bodyPr>
            <a:normAutofit/>
          </a:bodyPr>
          <a:lstStyle/>
          <a:p>
            <a:r>
              <a:rPr lang="en-US" sz="1600" dirty="0"/>
              <a:t>Michael Sims</a:t>
            </a:r>
            <a:br>
              <a:rPr lang="en-US" sz="1900" dirty="0"/>
            </a:br>
            <a:r>
              <a:rPr lang="en-US" sz="1200" dirty="0"/>
              <a:t>Medical intensivist, Penn Presbyterian Medical Center</a:t>
            </a:r>
          </a:p>
        </p:txBody>
      </p:sp>
      <p:pic>
        <p:nvPicPr>
          <p:cNvPr id="6" name="Picture Placeholder 5">
            <a:extLst>
              <a:ext uri="{FF2B5EF4-FFF2-40B4-BE49-F238E27FC236}">
                <a16:creationId xmlns:a16="http://schemas.microsoft.com/office/drawing/2014/main" id="{C5CA128B-8EB5-4A32-AE93-A3E257D2149A}"/>
              </a:ext>
            </a:extLst>
          </p:cNvPr>
          <p:cNvPicPr>
            <a:picLocks noGrp="1" noChangeAspect="1"/>
          </p:cNvPicPr>
          <p:nvPr>
            <p:ph type="pic" sz="quarter" idx="10"/>
          </p:nvPr>
        </p:nvPicPr>
        <p:blipFill>
          <a:blip r:embed="rId2"/>
          <a:srcRect t="231" b="231"/>
          <a:stretch>
            <a:fillRect/>
          </a:stretch>
        </p:blipFill>
        <p:spPr/>
      </p:pic>
    </p:spTree>
    <p:extLst>
      <p:ext uri="{BB962C8B-B14F-4D97-AF65-F5344CB8AC3E}">
        <p14:creationId xmlns:p14="http://schemas.microsoft.com/office/powerpoint/2010/main" val="1793758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78358F3-24F5-4C38-9043-7DE4AF7F2334}"/>
              </a:ext>
            </a:extLst>
          </p:cNvPr>
          <p:cNvSpPr>
            <a:spLocks noGrp="1"/>
          </p:cNvSpPr>
          <p:nvPr>
            <p:ph type="body" sz="quarter" idx="11"/>
          </p:nvPr>
        </p:nvSpPr>
        <p:spPr>
          <a:xfrm>
            <a:off x="914398" y="5074902"/>
            <a:ext cx="6950075" cy="822951"/>
          </a:xfrm>
        </p:spPr>
        <p:txBody>
          <a:bodyPr>
            <a:normAutofit/>
          </a:bodyPr>
          <a:lstStyle/>
          <a:p>
            <a:r>
              <a:rPr lang="en-US" sz="1600" dirty="0" err="1"/>
              <a:t>Meeta</a:t>
            </a:r>
            <a:r>
              <a:rPr lang="en-US" sz="1600" dirty="0"/>
              <a:t> </a:t>
            </a:r>
            <a:r>
              <a:rPr lang="en-US" sz="1600" dirty="0" err="1"/>
              <a:t>Kerlin</a:t>
            </a:r>
            <a:br>
              <a:rPr lang="en-US" dirty="0"/>
            </a:br>
            <a:r>
              <a:rPr lang="en-US" sz="1200" dirty="0">
                <a:solidFill>
                  <a:srgbClr val="201F1E"/>
                </a:solidFill>
              </a:rPr>
              <a:t>Co-l</a:t>
            </a:r>
            <a:r>
              <a:rPr lang="en-US" sz="1200" i="0" dirty="0">
                <a:solidFill>
                  <a:srgbClr val="201F1E"/>
                </a:solidFill>
                <a:effectLst/>
              </a:rPr>
              <a:t>eader, Division Committee for Faculty Wellness during the COVID-19 crisis</a:t>
            </a:r>
            <a:br>
              <a:rPr lang="en-US" sz="1200" i="0" dirty="0">
                <a:solidFill>
                  <a:srgbClr val="201F1E"/>
                </a:solidFill>
                <a:effectLst/>
              </a:rPr>
            </a:br>
            <a:r>
              <a:rPr lang="en-US" sz="1200" dirty="0"/>
              <a:t>Medical Intensivist, Hospital of the University of Pennsylvania</a:t>
            </a:r>
            <a:endParaRPr lang="en-US" sz="1200" dirty="0">
              <a:latin typeface="+mn-lt"/>
            </a:endParaRPr>
          </a:p>
        </p:txBody>
      </p:sp>
      <p:pic>
        <p:nvPicPr>
          <p:cNvPr id="7" name="Picture Placeholder 6">
            <a:extLst>
              <a:ext uri="{FF2B5EF4-FFF2-40B4-BE49-F238E27FC236}">
                <a16:creationId xmlns:a16="http://schemas.microsoft.com/office/drawing/2014/main" id="{CA29A18D-2A0E-45FE-A211-7664CCE3C520}"/>
              </a:ext>
            </a:extLst>
          </p:cNvPr>
          <p:cNvPicPr>
            <a:picLocks noGrp="1" noChangeAspect="1"/>
          </p:cNvPicPr>
          <p:nvPr>
            <p:ph type="pic" sz="quarter" idx="10"/>
          </p:nvPr>
        </p:nvPicPr>
        <p:blipFill>
          <a:blip r:embed="rId2"/>
          <a:srcRect t="323" b="323"/>
          <a:stretch>
            <a:fillRect/>
          </a:stretch>
        </p:blipFill>
        <p:spPr/>
      </p:pic>
    </p:spTree>
    <p:extLst>
      <p:ext uri="{BB962C8B-B14F-4D97-AF65-F5344CB8AC3E}">
        <p14:creationId xmlns:p14="http://schemas.microsoft.com/office/powerpoint/2010/main" val="18647761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52D4A3-DDBE-4033-9FD5-BDCAED1FD41A}"/>
              </a:ext>
            </a:extLst>
          </p:cNvPr>
          <p:cNvSpPr>
            <a:spLocks noGrp="1"/>
          </p:cNvSpPr>
          <p:nvPr>
            <p:ph type="body" sz="quarter" idx="11"/>
          </p:nvPr>
        </p:nvSpPr>
        <p:spPr>
          <a:xfrm>
            <a:off x="914398" y="5094678"/>
            <a:ext cx="6950075" cy="803175"/>
          </a:xfrm>
        </p:spPr>
        <p:txBody>
          <a:bodyPr/>
          <a:lstStyle/>
          <a:p>
            <a:r>
              <a:rPr lang="en-US" sz="1600" dirty="0"/>
              <a:t>Christopher Chesley</a:t>
            </a:r>
            <a:br>
              <a:rPr lang="en-US" dirty="0"/>
            </a:br>
            <a:r>
              <a:rPr lang="en-US" sz="1200" dirty="0"/>
              <a:t>Pulmonary and Critical Care Fellow</a:t>
            </a:r>
          </a:p>
        </p:txBody>
      </p:sp>
      <p:pic>
        <p:nvPicPr>
          <p:cNvPr id="6" name="Picture Placeholder 5">
            <a:extLst>
              <a:ext uri="{FF2B5EF4-FFF2-40B4-BE49-F238E27FC236}">
                <a16:creationId xmlns:a16="http://schemas.microsoft.com/office/drawing/2014/main" id="{19A00013-BFF1-41D8-83C2-06817151DC20}"/>
              </a:ext>
            </a:extLst>
          </p:cNvPr>
          <p:cNvPicPr>
            <a:picLocks noGrp="1" noChangeAspect="1"/>
          </p:cNvPicPr>
          <p:nvPr>
            <p:ph type="pic" sz="quarter" idx="10"/>
          </p:nvPr>
        </p:nvPicPr>
        <p:blipFill>
          <a:blip r:embed="rId2"/>
          <a:srcRect t="459" b="459"/>
          <a:stretch>
            <a:fillRect/>
          </a:stretch>
        </p:blipFill>
        <p:spPr/>
      </p:pic>
    </p:spTree>
    <p:extLst>
      <p:ext uri="{BB962C8B-B14F-4D97-AF65-F5344CB8AC3E}">
        <p14:creationId xmlns:p14="http://schemas.microsoft.com/office/powerpoint/2010/main" val="102714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5459C0F-F083-4B7C-8FBF-5A79D72DAE52}"/>
              </a:ext>
            </a:extLst>
          </p:cNvPr>
          <p:cNvSpPr>
            <a:spLocks noGrp="1"/>
          </p:cNvSpPr>
          <p:nvPr>
            <p:ph type="body" sz="quarter" idx="11"/>
          </p:nvPr>
        </p:nvSpPr>
        <p:spPr>
          <a:xfrm>
            <a:off x="914398" y="5094678"/>
            <a:ext cx="6950075" cy="986053"/>
          </a:xfrm>
        </p:spPr>
        <p:txBody>
          <a:bodyPr/>
          <a:lstStyle/>
          <a:p>
            <a:r>
              <a:rPr lang="en-US" sz="1600" dirty="0"/>
              <a:t>Joshua Diamond</a:t>
            </a:r>
            <a:br>
              <a:rPr lang="en-US" dirty="0"/>
            </a:br>
            <a:r>
              <a:rPr lang="en-US" sz="1200" dirty="0"/>
              <a:t>Associate Medical Director, Lung Transplant Program</a:t>
            </a:r>
            <a:br>
              <a:rPr lang="en-US" sz="1200" dirty="0"/>
            </a:br>
            <a:r>
              <a:rPr lang="en-US" sz="1200" dirty="0"/>
              <a:t>Medical intensivist, Hospital of the University of Pennsylvania</a:t>
            </a:r>
          </a:p>
          <a:p>
            <a:endParaRPr lang="en-US" dirty="0"/>
          </a:p>
        </p:txBody>
      </p:sp>
      <p:pic>
        <p:nvPicPr>
          <p:cNvPr id="7" name="Picture Placeholder 6">
            <a:extLst>
              <a:ext uri="{FF2B5EF4-FFF2-40B4-BE49-F238E27FC236}">
                <a16:creationId xmlns:a16="http://schemas.microsoft.com/office/drawing/2014/main" id="{20C82E9C-544F-4FB2-AF77-A3114FEE4DE1}"/>
              </a:ext>
            </a:extLst>
          </p:cNvPr>
          <p:cNvPicPr>
            <a:picLocks noGrp="1" noChangeAspect="1"/>
          </p:cNvPicPr>
          <p:nvPr>
            <p:ph type="pic" sz="quarter" idx="10"/>
          </p:nvPr>
        </p:nvPicPr>
        <p:blipFill>
          <a:blip r:embed="rId2"/>
          <a:srcRect t="231" b="231"/>
          <a:stretch>
            <a:fillRect/>
          </a:stretch>
        </p:blipFill>
        <p:spPr/>
      </p:pic>
    </p:spTree>
    <p:extLst>
      <p:ext uri="{BB962C8B-B14F-4D97-AF65-F5344CB8AC3E}">
        <p14:creationId xmlns:p14="http://schemas.microsoft.com/office/powerpoint/2010/main" val="3542861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78358F3-24F5-4C38-9043-7DE4AF7F2334}"/>
              </a:ext>
            </a:extLst>
          </p:cNvPr>
          <p:cNvSpPr>
            <a:spLocks noGrp="1"/>
          </p:cNvSpPr>
          <p:nvPr>
            <p:ph type="body" sz="quarter" idx="11"/>
          </p:nvPr>
        </p:nvSpPr>
        <p:spPr>
          <a:xfrm>
            <a:off x="914398" y="5094678"/>
            <a:ext cx="6950075" cy="986053"/>
          </a:xfrm>
        </p:spPr>
        <p:txBody>
          <a:bodyPr/>
          <a:lstStyle/>
          <a:p>
            <a:r>
              <a:rPr lang="en-US" sz="1600" dirty="0"/>
              <a:t>Nuala Meyer</a:t>
            </a:r>
            <a:br>
              <a:rPr lang="en-US" dirty="0"/>
            </a:br>
            <a:r>
              <a:rPr lang="en-US" sz="1200" dirty="0"/>
              <a:t>Vice Chief for Research, Pulmonary, Allergy, and Critical Care Division</a:t>
            </a:r>
            <a:br>
              <a:rPr lang="en-US" sz="1200" dirty="0"/>
            </a:br>
            <a:r>
              <a:rPr lang="en-US" sz="1200" dirty="0"/>
              <a:t>Medical intensivist, Hospital of the University of Pennsylvania</a:t>
            </a:r>
            <a:endParaRPr lang="en-US" sz="1400" dirty="0"/>
          </a:p>
        </p:txBody>
      </p:sp>
      <p:pic>
        <p:nvPicPr>
          <p:cNvPr id="7" name="Picture Placeholder 6">
            <a:extLst>
              <a:ext uri="{FF2B5EF4-FFF2-40B4-BE49-F238E27FC236}">
                <a16:creationId xmlns:a16="http://schemas.microsoft.com/office/drawing/2014/main" id="{8A0B0A35-82DC-4662-8736-8EB10C8A5265}"/>
              </a:ext>
            </a:extLst>
          </p:cNvPr>
          <p:cNvPicPr>
            <a:picLocks noGrp="1" noChangeAspect="1"/>
          </p:cNvPicPr>
          <p:nvPr>
            <p:ph type="pic" sz="quarter" idx="10"/>
          </p:nvPr>
        </p:nvPicPr>
        <p:blipFill>
          <a:blip r:embed="rId2"/>
          <a:srcRect t="277" b="277"/>
          <a:stretch>
            <a:fillRect/>
          </a:stretch>
        </p:blipFill>
        <p:spPr/>
      </p:pic>
    </p:spTree>
    <p:extLst>
      <p:ext uri="{BB962C8B-B14F-4D97-AF65-F5344CB8AC3E}">
        <p14:creationId xmlns:p14="http://schemas.microsoft.com/office/powerpoint/2010/main" val="38467820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52D4A3-DDBE-4033-9FD5-BDCAED1FD41A}"/>
              </a:ext>
            </a:extLst>
          </p:cNvPr>
          <p:cNvSpPr>
            <a:spLocks noGrp="1"/>
          </p:cNvSpPr>
          <p:nvPr>
            <p:ph type="body" sz="quarter" idx="11"/>
          </p:nvPr>
        </p:nvSpPr>
        <p:spPr>
          <a:xfrm>
            <a:off x="914398" y="5094678"/>
            <a:ext cx="6950075" cy="894613"/>
          </a:xfrm>
        </p:spPr>
        <p:txBody>
          <a:bodyPr>
            <a:normAutofit/>
          </a:bodyPr>
          <a:lstStyle/>
          <a:p>
            <a:r>
              <a:rPr lang="en-US" sz="1600" dirty="0"/>
              <a:t>Jacob Brenner</a:t>
            </a:r>
            <a:br>
              <a:rPr lang="en-US" dirty="0"/>
            </a:br>
            <a:r>
              <a:rPr lang="en-US" sz="1200" dirty="0"/>
              <a:t>Head, Ventilator Emergency Design and Manufacturing Group</a:t>
            </a:r>
            <a:br>
              <a:rPr lang="en-US" sz="1400" dirty="0">
                <a:latin typeface="+mn-lt"/>
              </a:rPr>
            </a:br>
            <a:r>
              <a:rPr lang="en-US" sz="1200" dirty="0"/>
              <a:t>Medical Intensivist, Hospital of the University of Pennsylvania</a:t>
            </a:r>
            <a:br>
              <a:rPr lang="en-US" sz="1400" dirty="0">
                <a:latin typeface="+mn-lt"/>
              </a:rPr>
            </a:br>
            <a:endParaRPr lang="en-US" sz="1400" dirty="0">
              <a:latin typeface="+mn-lt"/>
            </a:endParaRPr>
          </a:p>
        </p:txBody>
      </p:sp>
      <p:pic>
        <p:nvPicPr>
          <p:cNvPr id="6" name="Picture Placeholder 5">
            <a:extLst>
              <a:ext uri="{FF2B5EF4-FFF2-40B4-BE49-F238E27FC236}">
                <a16:creationId xmlns:a16="http://schemas.microsoft.com/office/drawing/2014/main" id="{AC9F1245-79EA-43B1-ACA6-A7459A949AAF}"/>
              </a:ext>
            </a:extLst>
          </p:cNvPr>
          <p:cNvPicPr>
            <a:picLocks noGrp="1" noChangeAspect="1"/>
          </p:cNvPicPr>
          <p:nvPr>
            <p:ph type="pic" sz="quarter" idx="10"/>
          </p:nvPr>
        </p:nvPicPr>
        <p:blipFill>
          <a:blip r:embed="rId2"/>
          <a:srcRect t="231" b="231"/>
          <a:stretch>
            <a:fillRect/>
          </a:stretch>
        </p:blipFill>
        <p:spPr/>
      </p:pic>
    </p:spTree>
    <p:extLst>
      <p:ext uri="{BB962C8B-B14F-4D97-AF65-F5344CB8AC3E}">
        <p14:creationId xmlns:p14="http://schemas.microsoft.com/office/powerpoint/2010/main" val="18815617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5459C0F-F083-4B7C-8FBF-5A79D72DAE52}"/>
              </a:ext>
            </a:extLst>
          </p:cNvPr>
          <p:cNvSpPr>
            <a:spLocks noGrp="1"/>
          </p:cNvSpPr>
          <p:nvPr>
            <p:ph type="body" sz="quarter" idx="11"/>
          </p:nvPr>
        </p:nvSpPr>
        <p:spPr>
          <a:xfrm>
            <a:off x="914398" y="5094678"/>
            <a:ext cx="6950075" cy="711736"/>
          </a:xfrm>
        </p:spPr>
        <p:txBody>
          <a:bodyPr/>
          <a:lstStyle/>
          <a:p>
            <a:r>
              <a:rPr lang="en-US" sz="1600" dirty="0"/>
              <a:t>Kerri </a:t>
            </a:r>
            <a:r>
              <a:rPr lang="en-US" sz="1600" dirty="0" err="1"/>
              <a:t>Akaya</a:t>
            </a:r>
            <a:r>
              <a:rPr lang="en-US" sz="1600" dirty="0"/>
              <a:t> Smith</a:t>
            </a:r>
            <a:br>
              <a:rPr lang="en-US" dirty="0"/>
            </a:br>
            <a:r>
              <a:rPr lang="en-US" sz="1200" dirty="0"/>
              <a:t>Medical Intensivist, Hospital of the University of Pennsylvania</a:t>
            </a:r>
          </a:p>
        </p:txBody>
      </p:sp>
      <p:pic>
        <p:nvPicPr>
          <p:cNvPr id="6" name="Picture Placeholder 5">
            <a:extLst>
              <a:ext uri="{FF2B5EF4-FFF2-40B4-BE49-F238E27FC236}">
                <a16:creationId xmlns:a16="http://schemas.microsoft.com/office/drawing/2014/main" id="{6027D2C7-28E4-4940-909F-B2889A9B170A}"/>
              </a:ext>
            </a:extLst>
          </p:cNvPr>
          <p:cNvPicPr>
            <a:picLocks noGrp="1" noChangeAspect="1"/>
          </p:cNvPicPr>
          <p:nvPr>
            <p:ph type="pic" sz="quarter" idx="10"/>
          </p:nvPr>
        </p:nvPicPr>
        <p:blipFill>
          <a:blip r:embed="rId2"/>
          <a:srcRect t="323" b="323"/>
          <a:stretch>
            <a:fillRect/>
          </a:stretch>
        </p:blipFill>
        <p:spPr/>
      </p:pic>
    </p:spTree>
    <p:extLst>
      <p:ext uri="{BB962C8B-B14F-4D97-AF65-F5344CB8AC3E}">
        <p14:creationId xmlns:p14="http://schemas.microsoft.com/office/powerpoint/2010/main" val="8334835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83A0F56-D38C-47E4-B4ED-FEA794AEEB4E}"/>
              </a:ext>
            </a:extLst>
          </p:cNvPr>
          <p:cNvSpPr/>
          <p:nvPr/>
        </p:nvSpPr>
        <p:spPr>
          <a:xfrm>
            <a:off x="4572000" y="594391"/>
            <a:ext cx="3870222" cy="5414367"/>
          </a:xfrm>
          <a:prstGeom prst="rect">
            <a:avLst/>
          </a:prstGeom>
        </p:spPr>
        <p:txBody>
          <a:bodyPr wrap="square">
            <a:spAutoFit/>
          </a:bodyPr>
          <a:lstStyle/>
          <a:p>
            <a:pPr>
              <a:lnSpc>
                <a:spcPts val="1600"/>
              </a:lnSpc>
            </a:pPr>
            <a:r>
              <a:rPr lang="en-US" sz="1200" dirty="0">
                <a:latin typeface="Gisha" panose="020B0502040204020203" pitchFamily="34" charset="-79"/>
                <a:cs typeface="Gisha" panose="020B0502040204020203" pitchFamily="34" charset="-79"/>
              </a:rPr>
              <a:t>John Hansen-Flaschen is a physician and photographer. After joining the faculty at the University of Pennsylvania in Philadelphia as a pulmonary and critical care physician in 1981, he rose through the academic ranks to become an endowed Professor of Medicine while continuing to care for critically ill inpatients and for outpatients with lung diseases at the Hospital of the University of Pennsylvania. Dr. Hansen-Flaschen founded the Paul Harron Lung Center and he served for 25 years as Chief of the Pulmonary, Allergy and Critical Care Division, both at Penn. He continues to see outpatients and teach part-time.</a:t>
            </a:r>
          </a:p>
          <a:p>
            <a:pPr>
              <a:lnSpc>
                <a:spcPts val="1600"/>
              </a:lnSpc>
            </a:pPr>
            <a:endParaRPr lang="en-US" sz="1200" dirty="0">
              <a:latin typeface="Gisha" panose="020B0502040204020203" pitchFamily="34" charset="-79"/>
              <a:cs typeface="Gisha" panose="020B0502040204020203" pitchFamily="34" charset="-79"/>
            </a:endParaRPr>
          </a:p>
          <a:p>
            <a:pPr>
              <a:lnSpc>
                <a:spcPts val="1600"/>
              </a:lnSpc>
            </a:pPr>
            <a:r>
              <a:rPr lang="en-US" sz="1200" dirty="0">
                <a:latin typeface="Gisha" panose="020B0502040204020203" pitchFamily="34" charset="-79"/>
                <a:cs typeface="Gisha" panose="020B0502040204020203" pitchFamily="34" charset="-79"/>
              </a:rPr>
              <a:t>Dr. Hansen-Flaschen’s photographic work explores ordinary and extraordinary life experiences in a narrow corridor of land that extends from his family home in a Western suburb of Philadelphia to the inner-city hospital sites where he works. One major project engaged people he encountered on his daily commute along Lancaster Avenue through West Philadelphia. Other works seek unexpected beauty in the personal crises that draw together critically ill patients, their loved ones, and the clinicians who try to rescue them within the confines of the medical intensive care unit at the hospital he has served for more than 40 years.</a:t>
            </a:r>
          </a:p>
        </p:txBody>
      </p:sp>
      <p:pic>
        <p:nvPicPr>
          <p:cNvPr id="9" name="Picture 8">
            <a:extLst>
              <a:ext uri="{FF2B5EF4-FFF2-40B4-BE49-F238E27FC236}">
                <a16:creationId xmlns:a16="http://schemas.microsoft.com/office/drawing/2014/main" id="{EFB61412-7EE3-4023-8A51-ADBE9D3E44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122" y="685830"/>
            <a:ext cx="3889509" cy="3108926"/>
          </a:xfrm>
          <a:prstGeom prst="rect">
            <a:avLst/>
          </a:prstGeom>
        </p:spPr>
      </p:pic>
    </p:spTree>
    <p:extLst>
      <p:ext uri="{BB962C8B-B14F-4D97-AF65-F5344CB8AC3E}">
        <p14:creationId xmlns:p14="http://schemas.microsoft.com/office/powerpoint/2010/main" val="13455381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78358F3-24F5-4C38-9043-7DE4AF7F2334}"/>
              </a:ext>
            </a:extLst>
          </p:cNvPr>
          <p:cNvSpPr>
            <a:spLocks noGrp="1"/>
          </p:cNvSpPr>
          <p:nvPr>
            <p:ph type="body" sz="quarter" idx="11"/>
          </p:nvPr>
        </p:nvSpPr>
        <p:spPr>
          <a:xfrm>
            <a:off x="914398" y="5094678"/>
            <a:ext cx="6950075" cy="894614"/>
          </a:xfrm>
        </p:spPr>
        <p:txBody>
          <a:bodyPr>
            <a:normAutofit/>
          </a:bodyPr>
          <a:lstStyle/>
          <a:p>
            <a:r>
              <a:rPr lang="en-US" sz="1600" dirty="0"/>
              <a:t>Kevin Ma with Zoe</a:t>
            </a:r>
            <a:br>
              <a:rPr lang="en-US" dirty="0"/>
            </a:br>
            <a:r>
              <a:rPr lang="en-US" sz="1200" b="0" i="0" dirty="0">
                <a:solidFill>
                  <a:srgbClr val="000000"/>
                </a:solidFill>
                <a:effectLst/>
              </a:rPr>
              <a:t>Medical Director, Clinical Emergencies Task Force, Penn Presbyterian Medical Center</a:t>
            </a:r>
            <a:br>
              <a:rPr lang="en-US" sz="1200" b="0" i="0" dirty="0">
                <a:solidFill>
                  <a:srgbClr val="000000"/>
                </a:solidFill>
                <a:effectLst/>
              </a:rPr>
            </a:br>
            <a:r>
              <a:rPr lang="en-US" sz="1200" dirty="0"/>
              <a:t>Medical Intensivist, </a:t>
            </a:r>
            <a:r>
              <a:rPr lang="en-US" sz="1200" b="0" i="0" dirty="0">
                <a:solidFill>
                  <a:srgbClr val="000000"/>
                </a:solidFill>
                <a:effectLst/>
              </a:rPr>
              <a:t>Penn Presbyterian Medical Center</a:t>
            </a:r>
            <a:endParaRPr lang="en-US" sz="1200" dirty="0"/>
          </a:p>
        </p:txBody>
      </p:sp>
      <p:pic>
        <p:nvPicPr>
          <p:cNvPr id="6" name="Picture Placeholder 5">
            <a:extLst>
              <a:ext uri="{FF2B5EF4-FFF2-40B4-BE49-F238E27FC236}">
                <a16:creationId xmlns:a16="http://schemas.microsoft.com/office/drawing/2014/main" id="{4DDD520C-A158-4ED0-B8CD-590AB8C2C83A}"/>
              </a:ext>
            </a:extLst>
          </p:cNvPr>
          <p:cNvPicPr>
            <a:picLocks noGrp="1" noChangeAspect="1"/>
          </p:cNvPicPr>
          <p:nvPr>
            <p:ph type="pic" sz="quarter" idx="10"/>
          </p:nvPr>
        </p:nvPicPr>
        <p:blipFill>
          <a:blip r:embed="rId2"/>
          <a:srcRect t="277" b="277"/>
          <a:stretch>
            <a:fillRect/>
          </a:stretch>
        </p:blipFill>
        <p:spPr/>
      </p:pic>
    </p:spTree>
    <p:extLst>
      <p:ext uri="{BB962C8B-B14F-4D97-AF65-F5344CB8AC3E}">
        <p14:creationId xmlns:p14="http://schemas.microsoft.com/office/powerpoint/2010/main" val="12612545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78358F3-24F5-4C38-9043-7DE4AF7F2334}"/>
              </a:ext>
            </a:extLst>
          </p:cNvPr>
          <p:cNvSpPr>
            <a:spLocks noGrp="1"/>
          </p:cNvSpPr>
          <p:nvPr>
            <p:ph type="body" sz="quarter" idx="11"/>
          </p:nvPr>
        </p:nvSpPr>
        <p:spPr>
          <a:xfrm>
            <a:off x="914398" y="5094678"/>
            <a:ext cx="6950075" cy="711736"/>
          </a:xfrm>
        </p:spPr>
        <p:txBody>
          <a:bodyPr/>
          <a:lstStyle/>
          <a:p>
            <a:r>
              <a:rPr lang="en-US" sz="1600" dirty="0"/>
              <a:t>Katharine Courtright</a:t>
            </a:r>
            <a:br>
              <a:rPr lang="en-US" dirty="0"/>
            </a:br>
            <a:r>
              <a:rPr lang="en-US" sz="1200" dirty="0"/>
              <a:t>Medical Intensivist, Hospital of the University of Pennsylvania</a:t>
            </a:r>
          </a:p>
        </p:txBody>
      </p:sp>
      <p:pic>
        <p:nvPicPr>
          <p:cNvPr id="6" name="Picture Placeholder 5" descr="Graphical user interface, application, ">
            <a:extLst>
              <a:ext uri="{FF2B5EF4-FFF2-40B4-BE49-F238E27FC236}">
                <a16:creationId xmlns:a16="http://schemas.microsoft.com/office/drawing/2014/main" id="{C5FBC4E7-CDB1-4FF4-BA4E-1C2972DA3DAB}"/>
              </a:ext>
            </a:extLst>
          </p:cNvPr>
          <p:cNvPicPr>
            <a:picLocks noGrp="1" noChangeAspect="1"/>
          </p:cNvPicPr>
          <p:nvPr>
            <p:ph type="pic" sz="quarter" idx="10"/>
          </p:nvPr>
        </p:nvPicPr>
        <p:blipFill>
          <a:blip r:embed="rId2"/>
          <a:srcRect t="277" b="277"/>
          <a:stretch>
            <a:fillRect/>
          </a:stretch>
        </p:blipFill>
        <p:spPr/>
      </p:pic>
    </p:spTree>
    <p:extLst>
      <p:ext uri="{BB962C8B-B14F-4D97-AF65-F5344CB8AC3E}">
        <p14:creationId xmlns:p14="http://schemas.microsoft.com/office/powerpoint/2010/main" val="10318390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52D4A3-DDBE-4033-9FD5-BDCAED1FD41A}"/>
              </a:ext>
            </a:extLst>
          </p:cNvPr>
          <p:cNvSpPr>
            <a:spLocks noGrp="1"/>
          </p:cNvSpPr>
          <p:nvPr>
            <p:ph type="body" sz="quarter" idx="11"/>
          </p:nvPr>
        </p:nvSpPr>
        <p:spPr>
          <a:xfrm>
            <a:off x="914398" y="5094678"/>
            <a:ext cx="6950075" cy="894614"/>
          </a:xfrm>
        </p:spPr>
        <p:txBody>
          <a:bodyPr/>
          <a:lstStyle/>
          <a:p>
            <a:r>
              <a:rPr lang="en-US" sz="1600" dirty="0"/>
              <a:t>George </a:t>
            </a:r>
            <a:r>
              <a:rPr lang="en-US" sz="1600" dirty="0" err="1"/>
              <a:t>Anesi</a:t>
            </a:r>
            <a:br>
              <a:rPr lang="en-US" dirty="0"/>
            </a:br>
            <a:r>
              <a:rPr lang="en-US" sz="1200" b="0" i="0" dirty="0">
                <a:solidFill>
                  <a:srgbClr val="201F1E"/>
                </a:solidFill>
                <a:effectLst/>
              </a:rPr>
              <a:t>Chair, Penn Medicine Critical Care Alliance Pandemic Preparedness Committee</a:t>
            </a:r>
            <a:br>
              <a:rPr lang="en-US" sz="1200" b="0" i="0" dirty="0">
                <a:solidFill>
                  <a:srgbClr val="201F1E"/>
                </a:solidFill>
                <a:effectLst/>
              </a:rPr>
            </a:br>
            <a:r>
              <a:rPr lang="en-US" sz="1200" dirty="0"/>
              <a:t>Medical Intensivist, Hospital of the University of Pennsylvania</a:t>
            </a:r>
          </a:p>
        </p:txBody>
      </p:sp>
      <p:pic>
        <p:nvPicPr>
          <p:cNvPr id="8" name="Picture Placeholder 7">
            <a:extLst>
              <a:ext uri="{FF2B5EF4-FFF2-40B4-BE49-F238E27FC236}">
                <a16:creationId xmlns:a16="http://schemas.microsoft.com/office/drawing/2014/main" id="{C92882D4-CF05-4447-99BB-152489DF932E}"/>
              </a:ext>
            </a:extLst>
          </p:cNvPr>
          <p:cNvPicPr>
            <a:picLocks noGrp="1" noChangeAspect="1"/>
          </p:cNvPicPr>
          <p:nvPr>
            <p:ph type="pic" sz="quarter" idx="10"/>
          </p:nvPr>
        </p:nvPicPr>
        <p:blipFill>
          <a:blip r:embed="rId2"/>
          <a:srcRect t="277" b="277"/>
          <a:stretch>
            <a:fillRect/>
          </a:stretch>
        </p:blipFill>
        <p:spPr/>
      </p:pic>
    </p:spTree>
    <p:extLst>
      <p:ext uri="{BB962C8B-B14F-4D97-AF65-F5344CB8AC3E}">
        <p14:creationId xmlns:p14="http://schemas.microsoft.com/office/powerpoint/2010/main" val="36928266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DB0143A-281A-44FA-8887-BD37BA3BAB35}"/>
              </a:ext>
            </a:extLst>
          </p:cNvPr>
          <p:cNvSpPr txBox="1"/>
          <p:nvPr/>
        </p:nvSpPr>
        <p:spPr>
          <a:xfrm>
            <a:off x="1188757" y="777269"/>
            <a:ext cx="6766486" cy="687368"/>
          </a:xfrm>
          <a:prstGeom prst="rect">
            <a:avLst/>
          </a:prstGeom>
          <a:noFill/>
        </p:spPr>
        <p:txBody>
          <a:bodyPr wrap="square" rtlCol="0">
            <a:spAutoFit/>
          </a:bodyPr>
          <a:lstStyle/>
          <a:p>
            <a:pPr>
              <a:lnSpc>
                <a:spcPts val="1600"/>
              </a:lnSpc>
            </a:pPr>
            <a:r>
              <a:rPr lang="en-US" sz="1400" dirty="0">
                <a:cs typeface="Gisha" panose="020B0502040204020203" pitchFamily="34" charset="-79"/>
              </a:rPr>
              <a:t>The first Philadelphia surge in COVID-19 hospital occupancy peaked in mid-April and subsided more slowly than it arose. More surges are anticipated.</a:t>
            </a:r>
          </a:p>
          <a:p>
            <a:endParaRPr lang="en-US" sz="1200" b="1" dirty="0"/>
          </a:p>
        </p:txBody>
      </p:sp>
      <p:pic>
        <p:nvPicPr>
          <p:cNvPr id="2" name="Picture 1">
            <a:extLst>
              <a:ext uri="{FF2B5EF4-FFF2-40B4-BE49-F238E27FC236}">
                <a16:creationId xmlns:a16="http://schemas.microsoft.com/office/drawing/2014/main" id="{8A1A096E-C69D-43DD-8B9E-E9EFDC9831EC}"/>
              </a:ext>
            </a:extLst>
          </p:cNvPr>
          <p:cNvPicPr>
            <a:picLocks noChangeAspect="1"/>
          </p:cNvPicPr>
          <p:nvPr/>
        </p:nvPicPr>
        <p:blipFill>
          <a:blip r:embed="rId2"/>
          <a:stretch>
            <a:fillRect/>
          </a:stretch>
        </p:blipFill>
        <p:spPr>
          <a:xfrm>
            <a:off x="770814" y="1508781"/>
            <a:ext cx="7602371" cy="4328535"/>
          </a:xfrm>
          <a:prstGeom prst="rect">
            <a:avLst/>
          </a:prstGeom>
        </p:spPr>
      </p:pic>
    </p:spTree>
    <p:extLst>
      <p:ext uri="{BB962C8B-B14F-4D97-AF65-F5344CB8AC3E}">
        <p14:creationId xmlns:p14="http://schemas.microsoft.com/office/powerpoint/2010/main" val="37276828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DB0143A-281A-44FA-8887-BD37BA3BAB35}"/>
              </a:ext>
            </a:extLst>
          </p:cNvPr>
          <p:cNvSpPr txBox="1"/>
          <p:nvPr/>
        </p:nvSpPr>
        <p:spPr>
          <a:xfrm>
            <a:off x="1188757" y="594391"/>
            <a:ext cx="6766486" cy="4180055"/>
          </a:xfrm>
          <a:prstGeom prst="rect">
            <a:avLst/>
          </a:prstGeom>
          <a:noFill/>
        </p:spPr>
        <p:txBody>
          <a:bodyPr wrap="square" rtlCol="0">
            <a:spAutoFit/>
          </a:bodyPr>
          <a:lstStyle/>
          <a:p>
            <a:pPr>
              <a:lnSpc>
                <a:spcPts val="1600"/>
              </a:lnSpc>
            </a:pPr>
            <a:r>
              <a:rPr lang="en-US" sz="1200" b="1" dirty="0">
                <a:solidFill>
                  <a:schemeClr val="tx1">
                    <a:lumMod val="65000"/>
                    <a:lumOff val="35000"/>
                  </a:schemeClr>
                </a:solidFill>
                <a:latin typeface="Gisha" panose="020B0502040204020203" pitchFamily="34" charset="-79"/>
                <a:cs typeface="Gisha" panose="020B0502040204020203" pitchFamily="34" charset="-79"/>
              </a:rPr>
              <a:t>Details</a:t>
            </a:r>
          </a:p>
          <a:p>
            <a:pPr>
              <a:lnSpc>
                <a:spcPts val="1600"/>
              </a:lnSpc>
            </a:pPr>
            <a:endParaRPr lang="en-US" sz="1200" i="1" dirty="0">
              <a:latin typeface="Gisha" panose="020B0502040204020203" pitchFamily="34" charset="-79"/>
              <a:cs typeface="Gisha" panose="020B0502040204020203" pitchFamily="34" charset="-79"/>
            </a:endParaRPr>
          </a:p>
          <a:p>
            <a:pPr>
              <a:lnSpc>
                <a:spcPts val="1600"/>
              </a:lnSpc>
            </a:pPr>
            <a:r>
              <a:rPr lang="en-US" sz="1200" i="1" dirty="0">
                <a:latin typeface="Gisha" panose="020B0502040204020203" pitchFamily="34" charset="-79"/>
                <a:cs typeface="Gisha" panose="020B0502040204020203" pitchFamily="34" charset="-79"/>
              </a:rPr>
              <a:t>Academic Title and Contact Information</a:t>
            </a:r>
          </a:p>
          <a:p>
            <a:pPr>
              <a:lnSpc>
                <a:spcPts val="1600"/>
              </a:lnSpc>
            </a:pPr>
            <a:r>
              <a:rPr lang="en-US" sz="1100" dirty="0">
                <a:latin typeface="Gisha" panose="020B0502040204020203" pitchFamily="34" charset="-79"/>
                <a:cs typeface="Gisha" panose="020B0502040204020203" pitchFamily="34" charset="-79"/>
              </a:rPr>
              <a:t>John Hansen-Flaschen MD</a:t>
            </a:r>
          </a:p>
          <a:p>
            <a:pPr>
              <a:lnSpc>
                <a:spcPts val="1600"/>
              </a:lnSpc>
            </a:pPr>
            <a:r>
              <a:rPr lang="en-US" sz="1100" dirty="0">
                <a:latin typeface="Gisha" panose="020B0502040204020203" pitchFamily="34" charset="-79"/>
                <a:cs typeface="Gisha" panose="020B0502040204020203" pitchFamily="34" charset="-79"/>
              </a:rPr>
              <a:t>Paul F. Harron Jr. Family Emeritus Professor of Medicine</a:t>
            </a:r>
          </a:p>
          <a:p>
            <a:pPr>
              <a:lnSpc>
                <a:spcPts val="1600"/>
              </a:lnSpc>
            </a:pPr>
            <a:r>
              <a:rPr lang="en-US" sz="1100" dirty="0">
                <a:latin typeface="Gisha" panose="020B0502040204020203" pitchFamily="34" charset="-79"/>
                <a:cs typeface="Gisha" panose="020B0502040204020203" pitchFamily="34" charset="-79"/>
              </a:rPr>
              <a:t>Perelman School of Medicine, University of Pennsylvania</a:t>
            </a:r>
          </a:p>
          <a:p>
            <a:pPr>
              <a:lnSpc>
                <a:spcPts val="1600"/>
              </a:lnSpc>
            </a:pPr>
            <a:r>
              <a:rPr lang="en-US" sz="1100" dirty="0">
                <a:latin typeface="Gisha" panose="020B0502040204020203" pitchFamily="34" charset="-79"/>
                <a:cs typeface="Gisha" panose="020B0502040204020203" pitchFamily="34" charset="-79"/>
              </a:rPr>
              <a:t>jflash@uphs.upenn.edu </a:t>
            </a:r>
          </a:p>
          <a:p>
            <a:pPr>
              <a:lnSpc>
                <a:spcPts val="1600"/>
              </a:lnSpc>
            </a:pPr>
            <a:r>
              <a:rPr lang="en-US" sz="1100" dirty="0">
                <a:latin typeface="Gisha" panose="020B0502040204020203" pitchFamily="34" charset="-79"/>
                <a:cs typeface="Gisha" panose="020B0502040204020203" pitchFamily="34" charset="-79"/>
              </a:rPr>
              <a:t>Mobile: 610 896 9042</a:t>
            </a:r>
          </a:p>
          <a:p>
            <a:pPr>
              <a:lnSpc>
                <a:spcPts val="1600"/>
              </a:lnSpc>
            </a:pPr>
            <a:r>
              <a:rPr lang="en-US" sz="1100" dirty="0">
                <a:latin typeface="Gisha" panose="020B0502040204020203" pitchFamily="34" charset="-79"/>
                <a:cs typeface="Gisha" panose="020B0502040204020203" pitchFamily="34" charset="-79"/>
              </a:rPr>
              <a:t>Work:  615 662 5371</a:t>
            </a:r>
          </a:p>
          <a:p>
            <a:pPr>
              <a:lnSpc>
                <a:spcPts val="1600"/>
              </a:lnSpc>
            </a:pPr>
            <a:r>
              <a:rPr lang="en-US" sz="1100" dirty="0">
                <a:latin typeface="Gisha" panose="020B0502040204020203" pitchFamily="34" charset="-79"/>
                <a:cs typeface="Gisha" panose="020B0502040204020203" pitchFamily="34" charset="-79"/>
              </a:rPr>
              <a:t>Administrative Assistant: Nancy Fedullo</a:t>
            </a:r>
          </a:p>
          <a:p>
            <a:pPr>
              <a:lnSpc>
                <a:spcPts val="1600"/>
              </a:lnSpc>
            </a:pPr>
            <a:r>
              <a:rPr lang="en-US" sz="1100" dirty="0">
                <a:latin typeface="Gisha" panose="020B0502040204020203" pitchFamily="34" charset="-79"/>
                <a:cs typeface="Gisha" panose="020B0502040204020203" pitchFamily="34" charset="-79"/>
              </a:rPr>
              <a:t>nancy.fedullo@pennmedicine.upenn.edu</a:t>
            </a:r>
          </a:p>
          <a:p>
            <a:pPr>
              <a:lnSpc>
                <a:spcPts val="1600"/>
              </a:lnSpc>
            </a:pPr>
            <a:endParaRPr lang="en-US" sz="1200" b="1" dirty="0">
              <a:latin typeface="Gisha" panose="020B0502040204020203" pitchFamily="34" charset="-79"/>
              <a:cs typeface="Gisha" panose="020B0502040204020203" pitchFamily="34" charset="-79"/>
            </a:endParaRPr>
          </a:p>
          <a:p>
            <a:pPr>
              <a:lnSpc>
                <a:spcPts val="1600"/>
              </a:lnSpc>
            </a:pPr>
            <a:r>
              <a:rPr lang="en-US" sz="1200" i="1" dirty="0">
                <a:latin typeface="Gisha" panose="020B0502040204020203" pitchFamily="34" charset="-79"/>
                <a:cs typeface="Gisha" panose="020B0502040204020203" pitchFamily="34" charset="-79"/>
              </a:rPr>
              <a:t>Notes</a:t>
            </a:r>
          </a:p>
          <a:p>
            <a:pPr marL="171450" indent="-171450">
              <a:lnSpc>
                <a:spcPts val="1600"/>
              </a:lnSpc>
              <a:buFont typeface="Wingdings" panose="05000000000000000000" pitchFamily="2" charset="2"/>
              <a:buChar char="§"/>
            </a:pPr>
            <a:r>
              <a:rPr lang="en-US" sz="1100" dirty="0">
                <a:latin typeface="Gisha" panose="020B0502040204020203" pitchFamily="34" charset="-79"/>
                <a:cs typeface="Gisha" panose="020B0502040204020203" pitchFamily="34" charset="-79"/>
              </a:rPr>
              <a:t>Photographic release forms have been signed by all subjects included in this portrait collection and are available on request.</a:t>
            </a:r>
          </a:p>
          <a:p>
            <a:pPr marL="171450" indent="-171450">
              <a:lnSpc>
                <a:spcPts val="1600"/>
              </a:lnSpc>
              <a:buFont typeface="Wingdings" panose="05000000000000000000" pitchFamily="2" charset="2"/>
              <a:buChar char="§"/>
            </a:pPr>
            <a:r>
              <a:rPr lang="en-US" sz="1100" dirty="0">
                <a:latin typeface="Gisha" panose="020B0502040204020203" pitchFamily="34" charset="-79"/>
                <a:cs typeface="Gisha" panose="020B0502040204020203" pitchFamily="34" charset="-79"/>
              </a:rPr>
              <a:t>Four full size tiff files demonstrating the range of image quality in the project photographs can be accessed here</a:t>
            </a:r>
            <a:r>
              <a:rPr lang="en-US" sz="1100">
                <a:latin typeface="Gisha" panose="020B0502040204020203" pitchFamily="34" charset="-79"/>
                <a:cs typeface="Gisha" panose="020B0502040204020203" pitchFamily="34" charset="-79"/>
              </a:rPr>
              <a:t>:  </a:t>
            </a:r>
            <a:r>
              <a:rPr lang="en-US" sz="1100">
                <a:latin typeface="Gisha" panose="020B0502040204020203" pitchFamily="34" charset="-79"/>
                <a:cs typeface="Gisha" panose="020B0502040204020203" pitchFamily="34" charset="-79"/>
                <a:hlinkClick r:id="rId2"/>
              </a:rPr>
              <a:t>https://spaces.hightail.com/space/46GuImZfpG</a:t>
            </a:r>
            <a:endParaRPr lang="en-US" sz="1100">
              <a:latin typeface="Gisha" panose="020B0502040204020203" pitchFamily="34" charset="-79"/>
              <a:cs typeface="Gisha" panose="020B0502040204020203" pitchFamily="34" charset="-79"/>
            </a:endParaRPr>
          </a:p>
          <a:p>
            <a:pPr marL="171450" indent="-171450">
              <a:lnSpc>
                <a:spcPts val="1600"/>
              </a:lnSpc>
              <a:buFont typeface="Wingdings" panose="05000000000000000000" pitchFamily="2" charset="2"/>
              <a:buChar char="§"/>
            </a:pPr>
            <a:r>
              <a:rPr lang="en-US" sz="1100">
                <a:latin typeface="Gisha" panose="020B0502040204020203" pitchFamily="34" charset="-79"/>
                <a:cs typeface="Gisha" panose="020B0502040204020203" pitchFamily="34" charset="-79"/>
              </a:rPr>
              <a:t>All </a:t>
            </a:r>
            <a:r>
              <a:rPr lang="en-US" sz="1100" dirty="0">
                <a:latin typeface="Gisha" panose="020B0502040204020203" pitchFamily="34" charset="-79"/>
                <a:cs typeface="Gisha" panose="020B0502040204020203" pitchFamily="34" charset="-79"/>
              </a:rPr>
              <a:t>content in this document is copyright owned by John Hansen-Flaschen. Except as permitted by the applicable copyright law, none of the content may be reproduced or distributed electronically without written permission of the copyright owner. </a:t>
            </a:r>
          </a:p>
        </p:txBody>
      </p:sp>
    </p:spTree>
    <p:extLst>
      <p:ext uri="{BB962C8B-B14F-4D97-AF65-F5344CB8AC3E}">
        <p14:creationId xmlns:p14="http://schemas.microsoft.com/office/powerpoint/2010/main" val="3802380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36F7E8E-624F-450A-A8D9-3CBF8C48D708}"/>
              </a:ext>
            </a:extLst>
          </p:cNvPr>
          <p:cNvSpPr>
            <a:spLocks noGrp="1"/>
          </p:cNvSpPr>
          <p:nvPr>
            <p:ph type="body" sz="quarter" idx="11"/>
          </p:nvPr>
        </p:nvSpPr>
        <p:spPr>
          <a:xfrm>
            <a:off x="902645" y="5074902"/>
            <a:ext cx="7315200" cy="748078"/>
          </a:xfrm>
          <a:solidFill>
            <a:schemeClr val="bg1">
              <a:alpha val="0"/>
            </a:schemeClr>
          </a:solidFill>
        </p:spPr>
        <p:txBody>
          <a:bodyPr>
            <a:normAutofit/>
          </a:bodyPr>
          <a:lstStyle/>
          <a:p>
            <a:r>
              <a:rPr lang="en-US" sz="1600" dirty="0"/>
              <a:t>George </a:t>
            </a:r>
            <a:r>
              <a:rPr lang="en-US" sz="1600" dirty="0" err="1"/>
              <a:t>Anesi</a:t>
            </a:r>
            <a:br>
              <a:rPr lang="en-US" b="1" dirty="0"/>
            </a:br>
            <a:r>
              <a:rPr lang="en-US" sz="1200" i="0" dirty="0">
                <a:solidFill>
                  <a:srgbClr val="201F1E"/>
                </a:solidFill>
                <a:effectLst/>
              </a:rPr>
              <a:t>Chair, Penn Medicine Critical Care Alliance Pandemic Preparedness Committee</a:t>
            </a:r>
            <a:br>
              <a:rPr lang="en-US" sz="1200" i="0" dirty="0">
                <a:solidFill>
                  <a:srgbClr val="201F1E"/>
                </a:solidFill>
                <a:effectLst/>
              </a:rPr>
            </a:br>
            <a:r>
              <a:rPr lang="en-US" sz="1200" dirty="0"/>
              <a:t>Medical Intensivist, Hospital of the University of Pennsylvania</a:t>
            </a:r>
          </a:p>
        </p:txBody>
      </p:sp>
      <p:pic>
        <p:nvPicPr>
          <p:cNvPr id="25" name="Picture Placeholder 24">
            <a:extLst>
              <a:ext uri="{FF2B5EF4-FFF2-40B4-BE49-F238E27FC236}">
                <a16:creationId xmlns:a16="http://schemas.microsoft.com/office/drawing/2014/main" id="{97690CB3-0B6B-4201-9EE0-BC9B552920D9}"/>
              </a:ext>
            </a:extLst>
          </p:cNvPr>
          <p:cNvPicPr>
            <a:picLocks noGrp="1" noChangeAspect="1"/>
          </p:cNvPicPr>
          <p:nvPr>
            <p:ph type="pic" sz="quarter" idx="10"/>
          </p:nvPr>
        </p:nvPicPr>
        <p:blipFill>
          <a:blip r:embed="rId2"/>
          <a:srcRect l="44" r="44"/>
          <a:stretch>
            <a:fillRect/>
          </a:stretch>
        </p:blipFill>
        <p:spPr/>
      </p:pic>
    </p:spTree>
    <p:extLst>
      <p:ext uri="{BB962C8B-B14F-4D97-AF65-F5344CB8AC3E}">
        <p14:creationId xmlns:p14="http://schemas.microsoft.com/office/powerpoint/2010/main" val="29837517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52D4A3-DDBE-4033-9FD5-BDCAED1FD41A}"/>
              </a:ext>
            </a:extLst>
          </p:cNvPr>
          <p:cNvSpPr>
            <a:spLocks noGrp="1"/>
          </p:cNvSpPr>
          <p:nvPr>
            <p:ph type="body" sz="quarter" idx="11"/>
          </p:nvPr>
        </p:nvSpPr>
        <p:spPr>
          <a:xfrm>
            <a:off x="914398" y="5094678"/>
            <a:ext cx="7315200" cy="1077492"/>
          </a:xfrm>
        </p:spPr>
        <p:txBody>
          <a:bodyPr>
            <a:normAutofit/>
          </a:bodyPr>
          <a:lstStyle/>
          <a:p>
            <a:r>
              <a:rPr lang="en-US" sz="1600" dirty="0"/>
              <a:t>Barry Fuchs</a:t>
            </a:r>
            <a:br>
              <a:rPr lang="en-US" sz="1400" dirty="0"/>
            </a:br>
            <a:r>
              <a:rPr lang="en-US" sz="1200" dirty="0"/>
              <a:t>Head, Ventilator Emergency Procurement Committee</a:t>
            </a:r>
            <a:br>
              <a:rPr lang="en-US" sz="1200" dirty="0"/>
            </a:br>
            <a:r>
              <a:rPr lang="en-US" sz="1200" dirty="0"/>
              <a:t>Medical Director, Medical Critical Care Unit and Respiratory Care Department,</a:t>
            </a:r>
            <a:br>
              <a:rPr lang="en-US" sz="1200" dirty="0"/>
            </a:br>
            <a:r>
              <a:rPr lang="en-US" sz="1200" dirty="0"/>
              <a:t>Hospital of the University of Pennsylvania</a:t>
            </a:r>
          </a:p>
        </p:txBody>
      </p:sp>
      <p:pic>
        <p:nvPicPr>
          <p:cNvPr id="15" name="Picture Placeholder 14">
            <a:extLst>
              <a:ext uri="{FF2B5EF4-FFF2-40B4-BE49-F238E27FC236}">
                <a16:creationId xmlns:a16="http://schemas.microsoft.com/office/drawing/2014/main" id="{41B21ABE-2456-463E-92A7-F634F2F740AE}"/>
              </a:ext>
            </a:extLst>
          </p:cNvPr>
          <p:cNvPicPr>
            <a:picLocks noGrp="1" noChangeAspect="1"/>
          </p:cNvPicPr>
          <p:nvPr>
            <p:ph type="pic" sz="quarter" idx="10"/>
          </p:nvPr>
        </p:nvPicPr>
        <p:blipFill>
          <a:blip r:embed="rId2"/>
          <a:srcRect t="140" b="140"/>
          <a:stretch>
            <a:fillRect/>
          </a:stretch>
        </p:blipFill>
        <p:spPr/>
      </p:pic>
    </p:spTree>
    <p:extLst>
      <p:ext uri="{BB962C8B-B14F-4D97-AF65-F5344CB8AC3E}">
        <p14:creationId xmlns:p14="http://schemas.microsoft.com/office/powerpoint/2010/main" val="3296113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5459C0F-F083-4B7C-8FBF-5A79D72DAE52}"/>
              </a:ext>
            </a:extLst>
          </p:cNvPr>
          <p:cNvSpPr>
            <a:spLocks noGrp="1"/>
          </p:cNvSpPr>
          <p:nvPr>
            <p:ph type="body" sz="quarter" idx="11"/>
          </p:nvPr>
        </p:nvSpPr>
        <p:spPr>
          <a:xfrm>
            <a:off x="914398" y="5094678"/>
            <a:ext cx="6950075" cy="986053"/>
          </a:xfrm>
        </p:spPr>
        <p:txBody>
          <a:bodyPr>
            <a:normAutofit/>
          </a:bodyPr>
          <a:lstStyle/>
          <a:p>
            <a:r>
              <a:rPr lang="en-US" sz="1600" dirty="0"/>
              <a:t>Jason Ackrivo</a:t>
            </a:r>
            <a:br>
              <a:rPr lang="en-US" dirty="0"/>
            </a:br>
            <a:r>
              <a:rPr lang="en-US" sz="1200" dirty="0"/>
              <a:t>Ventilator Emergency Procurement Committee </a:t>
            </a:r>
            <a:br>
              <a:rPr lang="en-US" sz="1200" dirty="0"/>
            </a:br>
            <a:r>
              <a:rPr lang="en-US" sz="1200" dirty="0"/>
              <a:t>Medical Intensivist, Hospital of the University of Pennsylvania</a:t>
            </a:r>
          </a:p>
        </p:txBody>
      </p:sp>
      <p:pic>
        <p:nvPicPr>
          <p:cNvPr id="7" name="Picture Placeholder 6">
            <a:extLst>
              <a:ext uri="{FF2B5EF4-FFF2-40B4-BE49-F238E27FC236}">
                <a16:creationId xmlns:a16="http://schemas.microsoft.com/office/drawing/2014/main" id="{90FBA504-0AF0-4C83-A806-C77BC2F707A6}"/>
              </a:ext>
            </a:extLst>
          </p:cNvPr>
          <p:cNvPicPr>
            <a:picLocks noGrp="1" noChangeAspect="1"/>
          </p:cNvPicPr>
          <p:nvPr>
            <p:ph type="pic" sz="quarter" idx="10"/>
          </p:nvPr>
        </p:nvPicPr>
        <p:blipFill>
          <a:blip r:embed="rId2"/>
          <a:srcRect t="277" b="277"/>
          <a:stretch>
            <a:fillRect/>
          </a:stretch>
        </p:blipFill>
        <p:spPr/>
      </p:pic>
    </p:spTree>
    <p:extLst>
      <p:ext uri="{BB962C8B-B14F-4D97-AF65-F5344CB8AC3E}">
        <p14:creationId xmlns:p14="http://schemas.microsoft.com/office/powerpoint/2010/main" val="2358191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78358F3-24F5-4C38-9043-7DE4AF7F2334}"/>
              </a:ext>
            </a:extLst>
          </p:cNvPr>
          <p:cNvSpPr>
            <a:spLocks noGrp="1"/>
          </p:cNvSpPr>
          <p:nvPr>
            <p:ph type="body" sz="quarter" idx="11"/>
          </p:nvPr>
        </p:nvSpPr>
        <p:spPr>
          <a:xfrm>
            <a:off x="914398" y="5094678"/>
            <a:ext cx="6950075" cy="986053"/>
          </a:xfrm>
        </p:spPr>
        <p:txBody>
          <a:bodyPr/>
          <a:lstStyle/>
          <a:p>
            <a:r>
              <a:rPr lang="en-US" sz="1600" dirty="0"/>
              <a:t>Paul </a:t>
            </a:r>
            <a:r>
              <a:rPr lang="en-US" sz="1600" dirty="0" err="1"/>
              <a:t>Kinniry</a:t>
            </a:r>
            <a:br>
              <a:rPr lang="en-US" dirty="0"/>
            </a:br>
            <a:r>
              <a:rPr lang="en-US" sz="1200" dirty="0"/>
              <a:t>Medical Director, Medical Intensive Care Unit, Pennsylvania Hospital</a:t>
            </a:r>
          </a:p>
        </p:txBody>
      </p:sp>
      <p:pic>
        <p:nvPicPr>
          <p:cNvPr id="6" name="Picture Placeholder 5">
            <a:extLst>
              <a:ext uri="{FF2B5EF4-FFF2-40B4-BE49-F238E27FC236}">
                <a16:creationId xmlns:a16="http://schemas.microsoft.com/office/drawing/2014/main" id="{C0EAB00F-2BD1-45F2-B1BD-DCF95341E225}"/>
              </a:ext>
            </a:extLst>
          </p:cNvPr>
          <p:cNvPicPr>
            <a:picLocks noGrp="1" noChangeAspect="1"/>
          </p:cNvPicPr>
          <p:nvPr>
            <p:ph type="pic" sz="quarter" idx="10"/>
          </p:nvPr>
        </p:nvPicPr>
        <p:blipFill>
          <a:blip r:embed="rId2"/>
          <a:srcRect l="44" r="44"/>
          <a:stretch>
            <a:fillRect/>
          </a:stretch>
        </p:blipFill>
        <p:spPr/>
      </p:pic>
    </p:spTree>
    <p:extLst>
      <p:ext uri="{BB962C8B-B14F-4D97-AF65-F5344CB8AC3E}">
        <p14:creationId xmlns:p14="http://schemas.microsoft.com/office/powerpoint/2010/main" val="3756764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5459C0F-F083-4B7C-8FBF-5A79D72DAE52}"/>
              </a:ext>
            </a:extLst>
          </p:cNvPr>
          <p:cNvSpPr>
            <a:spLocks noGrp="1"/>
          </p:cNvSpPr>
          <p:nvPr>
            <p:ph type="body" sz="quarter" idx="11"/>
          </p:nvPr>
        </p:nvSpPr>
        <p:spPr>
          <a:xfrm>
            <a:off x="914398" y="5081846"/>
            <a:ext cx="6950075" cy="907446"/>
          </a:xfrm>
        </p:spPr>
        <p:txBody>
          <a:bodyPr/>
          <a:lstStyle/>
          <a:p>
            <a:r>
              <a:rPr lang="en-US" sz="1600" dirty="0"/>
              <a:t>Jeffrey Thompson</a:t>
            </a:r>
            <a:br>
              <a:rPr lang="en-US" dirty="0"/>
            </a:br>
            <a:r>
              <a:rPr lang="en-US" sz="1200" dirty="0"/>
              <a:t>Medical intensivist, Hospital of the University of Pennsylvania</a:t>
            </a:r>
          </a:p>
        </p:txBody>
      </p:sp>
      <p:pic>
        <p:nvPicPr>
          <p:cNvPr id="6" name="Picture Placeholder 5">
            <a:extLst>
              <a:ext uri="{FF2B5EF4-FFF2-40B4-BE49-F238E27FC236}">
                <a16:creationId xmlns:a16="http://schemas.microsoft.com/office/drawing/2014/main" id="{81D66626-2038-4DED-8A77-A1B3658E9463}"/>
              </a:ext>
            </a:extLst>
          </p:cNvPr>
          <p:cNvPicPr>
            <a:picLocks noGrp="1" noChangeAspect="1"/>
          </p:cNvPicPr>
          <p:nvPr>
            <p:ph type="pic" sz="quarter" idx="10"/>
          </p:nvPr>
        </p:nvPicPr>
        <p:blipFill>
          <a:blip r:embed="rId2"/>
          <a:srcRect t="94" b="94"/>
          <a:stretch>
            <a:fillRect/>
          </a:stretch>
        </p:blipFill>
        <p:spPr/>
      </p:pic>
    </p:spTree>
    <p:extLst>
      <p:ext uri="{BB962C8B-B14F-4D97-AF65-F5344CB8AC3E}">
        <p14:creationId xmlns:p14="http://schemas.microsoft.com/office/powerpoint/2010/main" val="374590105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20190</TotalTime>
  <Words>1255</Words>
  <Application>Microsoft Office PowerPoint</Application>
  <PresentationFormat>On-screen Show (4:3)</PresentationFormat>
  <Paragraphs>58</Paragraphs>
  <Slides>33</Slides>
  <Notes>0</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33</vt:i4>
      </vt:variant>
    </vt:vector>
  </HeadingPairs>
  <TitlesOfParts>
    <vt:vector size="44" baseType="lpstr">
      <vt:lpstr>Arial</vt:lpstr>
      <vt:lpstr>Arial Nova</vt:lpstr>
      <vt:lpstr>Calibri</vt:lpstr>
      <vt:lpstr>Calibri Light</vt:lpstr>
      <vt:lpstr>Gautami</vt:lpstr>
      <vt:lpstr>Gisha</vt:lpstr>
      <vt:lpstr>Wingdings</vt:lpstr>
      <vt:lpstr>Office Theme</vt:lpstr>
      <vt:lpstr>2_Custom Design</vt:lpstr>
      <vt:lpstr>Custom Design</vt:lpstr>
      <vt:lpstr>1_Custom Design</vt:lpstr>
      <vt:lpstr>Medical Intensivists (COVID-19)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John Hansen-Flaschen</dc:creator>
  <cp:lastModifiedBy>John Hansen-Flaschen</cp:lastModifiedBy>
  <cp:revision>139</cp:revision>
  <dcterms:created xsi:type="dcterms:W3CDTF">2020-07-07T12:44:44Z</dcterms:created>
  <dcterms:modified xsi:type="dcterms:W3CDTF">2020-10-11T14:22:43Z</dcterms:modified>
</cp:coreProperties>
</file>